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0"/>
  </p:notesMasterIdLst>
  <p:sldIdLst>
    <p:sldId id="257" r:id="rId3"/>
    <p:sldId id="347" r:id="rId4"/>
    <p:sldId id="346" r:id="rId5"/>
    <p:sldId id="348" r:id="rId6"/>
    <p:sldId id="353" r:id="rId7"/>
    <p:sldId id="354" r:id="rId8"/>
    <p:sldId id="323" r:id="rId9"/>
  </p:sldIdLst>
  <p:sldSz cx="9144000" cy="6858000" type="screen4x3"/>
  <p:notesSz cx="6797675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orient="horz" pos="23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2726"/>
    <a:srgbClr val="2C4155"/>
    <a:srgbClr val="6EA9C0"/>
    <a:srgbClr val="2E8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89100" autoAdjust="0"/>
  </p:normalViewPr>
  <p:slideViewPr>
    <p:cSldViewPr>
      <p:cViewPr varScale="1">
        <p:scale>
          <a:sx n="116" d="100"/>
          <a:sy n="116" d="100"/>
        </p:scale>
        <p:origin x="1590" y="138"/>
      </p:cViewPr>
      <p:guideLst>
        <p:guide orient="horz" pos="1253"/>
        <p:guide pos="158"/>
        <p:guide orient="horz" pos="23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1" y="1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4E748-F4DD-4241-AB52-55DF660FDCED}" type="datetimeFigureOut">
              <a:rPr lang="ru-RU" smtClean="0"/>
              <a:t>22.12.2017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1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FF49C-6D54-492F-B9CB-87478CAF57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01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05A37-A2C8-427C-A591-45E0C34F6704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8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4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6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17"/>
            <a:ext cx="8819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48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8601007" cy="32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40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0"/>
            <a:ext cx="8601007" cy="47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179512" y="6453346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74CCD72-1574-4D2D-BB8F-B9160B3F4D0F}" type="datetime1">
              <a:rPr lang="ru-RU" smtClean="0">
                <a:solidFill>
                  <a:prstClr val="white">
                    <a:lumMod val="75000"/>
                  </a:prstClr>
                </a:solidFill>
              </a:rPr>
              <a:pPr/>
              <a:t>22.12.2017</a:t>
            </a:fld>
            <a:endParaRPr lang="ru-RU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04249" y="6453346"/>
            <a:ext cx="2133600" cy="365125"/>
          </a:xfrm>
        </p:spPr>
        <p:txBody>
          <a:bodyPr/>
          <a:lstStyle>
            <a:lvl1pPr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>
                    <a:lumMod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79512" y="22312"/>
            <a:ext cx="8229600" cy="432048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8998" y="533304"/>
            <a:ext cx="6050632" cy="62292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864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8241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0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0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0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05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1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518"/>
            <a:ext cx="8819562" cy="686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1" y="635635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9" y="3593790"/>
            <a:ext cx="6050632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7" y="2564905"/>
            <a:ext cx="6050633" cy="977038"/>
          </a:xfrm>
        </p:spPr>
        <p:txBody>
          <a:bodyPr anchor="ctr">
            <a:normAutofit/>
          </a:bodyPr>
          <a:lstStyle>
            <a:lvl1pPr algn="l"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79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4"/>
            <a:ext cx="8601007" cy="32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145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05" y="538191"/>
            <a:ext cx="2837254" cy="117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17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итульный слайд">
    <p:bg>
      <p:bgPr>
        <a:solidFill>
          <a:srgbClr val="E5E2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AutoShape 4"/>
          <p:cNvSpPr>
            <a:spLocks noChangeAspect="1" noChangeArrowheads="1" noTextEdit="1"/>
          </p:cNvSpPr>
          <p:nvPr/>
        </p:nvSpPr>
        <p:spPr bwMode="auto">
          <a:xfrm>
            <a:off x="7" y="2880"/>
            <a:ext cx="9142643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7" y="2880"/>
            <a:ext cx="9142643" cy="6855120"/>
          </a:xfrm>
          <a:prstGeom prst="rect">
            <a:avLst/>
          </a:prstGeom>
          <a:solidFill>
            <a:srgbClr val="FEFEFE"/>
          </a:solidFill>
          <a:ln w="9525">
            <a:noFill/>
            <a:miter lim="800000"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591" name="Freeform 7"/>
          <p:cNvSpPr>
            <a:spLocks/>
          </p:cNvSpPr>
          <p:nvPr/>
        </p:nvSpPr>
        <p:spPr bwMode="auto">
          <a:xfrm>
            <a:off x="7" y="2880"/>
            <a:ext cx="3748009" cy="68551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73" y="0"/>
              </a:cxn>
              <a:cxn ang="0">
                <a:pos x="8283" y="14283"/>
              </a:cxn>
              <a:cxn ang="0">
                <a:pos x="0" y="14283"/>
              </a:cxn>
              <a:cxn ang="0">
                <a:pos x="0" y="0"/>
              </a:cxn>
            </a:cxnLst>
            <a:rect l="0" t="0" r="r" b="b"/>
            <a:pathLst>
              <a:path w="8283" h="14283">
                <a:moveTo>
                  <a:pt x="0" y="0"/>
                </a:moveTo>
                <a:lnTo>
                  <a:pt x="1373" y="0"/>
                </a:lnTo>
                <a:lnTo>
                  <a:pt x="8283" y="14283"/>
                </a:lnTo>
                <a:lnTo>
                  <a:pt x="0" y="14283"/>
                </a:lnTo>
                <a:lnTo>
                  <a:pt x="0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643" name="Freeform 59"/>
          <p:cNvSpPr>
            <a:spLocks/>
          </p:cNvSpPr>
          <p:nvPr/>
        </p:nvSpPr>
        <p:spPr bwMode="auto">
          <a:xfrm>
            <a:off x="7943986" y="5514621"/>
            <a:ext cx="734398" cy="899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1559"/>
              </a:cxn>
              <a:cxn ang="0">
                <a:pos x="10" y="1603"/>
              </a:cxn>
              <a:cxn ang="0">
                <a:pos x="27" y="1644"/>
              </a:cxn>
              <a:cxn ang="0">
                <a:pos x="51" y="1679"/>
              </a:cxn>
              <a:cxn ang="0">
                <a:pos x="82" y="1709"/>
              </a:cxn>
              <a:cxn ang="0">
                <a:pos x="118" y="1733"/>
              </a:cxn>
              <a:cxn ang="0">
                <a:pos x="157" y="1751"/>
              </a:cxn>
              <a:cxn ang="0">
                <a:pos x="202" y="1760"/>
              </a:cxn>
              <a:cxn ang="0">
                <a:pos x="567" y="1761"/>
              </a:cxn>
              <a:cxn ang="0">
                <a:pos x="610" y="1764"/>
              </a:cxn>
              <a:cxn ang="0">
                <a:pos x="647" y="1769"/>
              </a:cxn>
              <a:cxn ang="0">
                <a:pos x="683" y="1779"/>
              </a:cxn>
              <a:cxn ang="0">
                <a:pos x="714" y="1792"/>
              </a:cxn>
              <a:cxn ang="0">
                <a:pos x="743" y="1808"/>
              </a:cxn>
              <a:cxn ang="0">
                <a:pos x="769" y="1828"/>
              </a:cxn>
              <a:cxn ang="0">
                <a:pos x="791" y="1850"/>
              </a:cxn>
              <a:cxn ang="0">
                <a:pos x="812" y="1875"/>
              </a:cxn>
              <a:cxn ang="0">
                <a:pos x="832" y="1850"/>
              </a:cxn>
              <a:cxn ang="0">
                <a:pos x="853" y="1828"/>
              </a:cxn>
              <a:cxn ang="0">
                <a:pos x="879" y="1808"/>
              </a:cxn>
              <a:cxn ang="0">
                <a:pos x="908" y="1792"/>
              </a:cxn>
              <a:cxn ang="0">
                <a:pos x="939" y="1779"/>
              </a:cxn>
              <a:cxn ang="0">
                <a:pos x="975" y="1769"/>
              </a:cxn>
              <a:cxn ang="0">
                <a:pos x="1014" y="1764"/>
              </a:cxn>
              <a:cxn ang="0">
                <a:pos x="1057" y="1761"/>
              </a:cxn>
              <a:cxn ang="0">
                <a:pos x="1420" y="1760"/>
              </a:cxn>
              <a:cxn ang="0">
                <a:pos x="1464" y="1751"/>
              </a:cxn>
              <a:cxn ang="0">
                <a:pos x="1505" y="1733"/>
              </a:cxn>
              <a:cxn ang="0">
                <a:pos x="1540" y="1709"/>
              </a:cxn>
              <a:cxn ang="0">
                <a:pos x="1571" y="1679"/>
              </a:cxn>
              <a:cxn ang="0">
                <a:pos x="1596" y="1644"/>
              </a:cxn>
              <a:cxn ang="0">
                <a:pos x="1612" y="1603"/>
              </a:cxn>
              <a:cxn ang="0">
                <a:pos x="1621" y="1559"/>
              </a:cxn>
              <a:cxn ang="0">
                <a:pos x="1622" y="0"/>
              </a:cxn>
            </a:cxnLst>
            <a:rect l="0" t="0" r="r" b="b"/>
            <a:pathLst>
              <a:path w="1622" h="1875">
                <a:moveTo>
                  <a:pt x="812" y="0"/>
                </a:moveTo>
                <a:lnTo>
                  <a:pt x="0" y="0"/>
                </a:lnTo>
                <a:lnTo>
                  <a:pt x="0" y="1536"/>
                </a:lnTo>
                <a:lnTo>
                  <a:pt x="1" y="1559"/>
                </a:lnTo>
                <a:lnTo>
                  <a:pt x="5" y="1582"/>
                </a:lnTo>
                <a:lnTo>
                  <a:pt x="10" y="1603"/>
                </a:lnTo>
                <a:lnTo>
                  <a:pt x="17" y="1624"/>
                </a:lnTo>
                <a:lnTo>
                  <a:pt x="27" y="1644"/>
                </a:lnTo>
                <a:lnTo>
                  <a:pt x="39" y="1661"/>
                </a:lnTo>
                <a:lnTo>
                  <a:pt x="51" y="1679"/>
                </a:lnTo>
                <a:lnTo>
                  <a:pt x="67" y="1696"/>
                </a:lnTo>
                <a:lnTo>
                  <a:pt x="82" y="1709"/>
                </a:lnTo>
                <a:lnTo>
                  <a:pt x="99" y="1723"/>
                </a:lnTo>
                <a:lnTo>
                  <a:pt x="118" y="1733"/>
                </a:lnTo>
                <a:lnTo>
                  <a:pt x="137" y="1744"/>
                </a:lnTo>
                <a:lnTo>
                  <a:pt x="157" y="1751"/>
                </a:lnTo>
                <a:lnTo>
                  <a:pt x="180" y="1756"/>
                </a:lnTo>
                <a:lnTo>
                  <a:pt x="202" y="1760"/>
                </a:lnTo>
                <a:lnTo>
                  <a:pt x="224" y="1761"/>
                </a:lnTo>
                <a:lnTo>
                  <a:pt x="567" y="1761"/>
                </a:lnTo>
                <a:lnTo>
                  <a:pt x="588" y="1761"/>
                </a:lnTo>
                <a:lnTo>
                  <a:pt x="610" y="1764"/>
                </a:lnTo>
                <a:lnTo>
                  <a:pt x="629" y="1766"/>
                </a:lnTo>
                <a:lnTo>
                  <a:pt x="647" y="1769"/>
                </a:lnTo>
                <a:lnTo>
                  <a:pt x="666" y="1774"/>
                </a:lnTo>
                <a:lnTo>
                  <a:pt x="683" y="1779"/>
                </a:lnTo>
                <a:lnTo>
                  <a:pt x="699" y="1785"/>
                </a:lnTo>
                <a:lnTo>
                  <a:pt x="714" y="1792"/>
                </a:lnTo>
                <a:lnTo>
                  <a:pt x="730" y="1799"/>
                </a:lnTo>
                <a:lnTo>
                  <a:pt x="743" y="1808"/>
                </a:lnTo>
                <a:lnTo>
                  <a:pt x="756" y="1818"/>
                </a:lnTo>
                <a:lnTo>
                  <a:pt x="769" y="1828"/>
                </a:lnTo>
                <a:lnTo>
                  <a:pt x="780" y="1838"/>
                </a:lnTo>
                <a:lnTo>
                  <a:pt x="791" y="1850"/>
                </a:lnTo>
                <a:lnTo>
                  <a:pt x="802" y="1862"/>
                </a:lnTo>
                <a:lnTo>
                  <a:pt x="812" y="1875"/>
                </a:lnTo>
                <a:lnTo>
                  <a:pt x="820" y="1862"/>
                </a:lnTo>
                <a:lnTo>
                  <a:pt x="832" y="1850"/>
                </a:lnTo>
                <a:lnTo>
                  <a:pt x="842" y="1838"/>
                </a:lnTo>
                <a:lnTo>
                  <a:pt x="853" y="1828"/>
                </a:lnTo>
                <a:lnTo>
                  <a:pt x="866" y="1818"/>
                </a:lnTo>
                <a:lnTo>
                  <a:pt x="879" y="1808"/>
                </a:lnTo>
                <a:lnTo>
                  <a:pt x="892" y="1799"/>
                </a:lnTo>
                <a:lnTo>
                  <a:pt x="908" y="1792"/>
                </a:lnTo>
                <a:lnTo>
                  <a:pt x="923" y="1785"/>
                </a:lnTo>
                <a:lnTo>
                  <a:pt x="939" y="1779"/>
                </a:lnTo>
                <a:lnTo>
                  <a:pt x="957" y="1774"/>
                </a:lnTo>
                <a:lnTo>
                  <a:pt x="975" y="1769"/>
                </a:lnTo>
                <a:lnTo>
                  <a:pt x="993" y="1766"/>
                </a:lnTo>
                <a:lnTo>
                  <a:pt x="1014" y="1764"/>
                </a:lnTo>
                <a:lnTo>
                  <a:pt x="1034" y="1761"/>
                </a:lnTo>
                <a:lnTo>
                  <a:pt x="1057" y="1761"/>
                </a:lnTo>
                <a:lnTo>
                  <a:pt x="1398" y="1761"/>
                </a:lnTo>
                <a:lnTo>
                  <a:pt x="1420" y="1760"/>
                </a:lnTo>
                <a:lnTo>
                  <a:pt x="1443" y="1756"/>
                </a:lnTo>
                <a:lnTo>
                  <a:pt x="1464" y="1751"/>
                </a:lnTo>
                <a:lnTo>
                  <a:pt x="1485" y="1744"/>
                </a:lnTo>
                <a:lnTo>
                  <a:pt x="1505" y="1733"/>
                </a:lnTo>
                <a:lnTo>
                  <a:pt x="1523" y="1723"/>
                </a:lnTo>
                <a:lnTo>
                  <a:pt x="1540" y="1709"/>
                </a:lnTo>
                <a:lnTo>
                  <a:pt x="1557" y="1696"/>
                </a:lnTo>
                <a:lnTo>
                  <a:pt x="1571" y="1679"/>
                </a:lnTo>
                <a:lnTo>
                  <a:pt x="1584" y="1661"/>
                </a:lnTo>
                <a:lnTo>
                  <a:pt x="1596" y="1644"/>
                </a:lnTo>
                <a:lnTo>
                  <a:pt x="1605" y="1624"/>
                </a:lnTo>
                <a:lnTo>
                  <a:pt x="1612" y="1603"/>
                </a:lnTo>
                <a:lnTo>
                  <a:pt x="1617" y="1582"/>
                </a:lnTo>
                <a:lnTo>
                  <a:pt x="1621" y="1559"/>
                </a:lnTo>
                <a:lnTo>
                  <a:pt x="1622" y="1536"/>
                </a:lnTo>
                <a:lnTo>
                  <a:pt x="1622" y="0"/>
                </a:lnTo>
                <a:lnTo>
                  <a:pt x="812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644" name="Freeform 60"/>
          <p:cNvSpPr>
            <a:spLocks noEditPoints="1"/>
          </p:cNvSpPr>
          <p:nvPr/>
        </p:nvSpPr>
        <p:spPr bwMode="auto">
          <a:xfrm>
            <a:off x="8041724" y="5602452"/>
            <a:ext cx="544351" cy="669530"/>
          </a:xfrm>
          <a:custGeom>
            <a:avLst/>
            <a:gdLst/>
            <a:ahLst/>
            <a:cxnLst>
              <a:cxn ang="0">
                <a:pos x="395" y="1020"/>
              </a:cxn>
              <a:cxn ang="0">
                <a:pos x="345" y="1102"/>
              </a:cxn>
              <a:cxn ang="0">
                <a:pos x="466" y="1033"/>
              </a:cxn>
              <a:cxn ang="0">
                <a:pos x="851" y="956"/>
              </a:cxn>
              <a:cxn ang="0">
                <a:pos x="864" y="1015"/>
              </a:cxn>
              <a:cxn ang="0">
                <a:pos x="855" y="1193"/>
              </a:cxn>
              <a:cxn ang="0">
                <a:pos x="811" y="1003"/>
              </a:cxn>
              <a:cxn ang="0">
                <a:pos x="630" y="1022"/>
              </a:cxn>
              <a:cxn ang="0">
                <a:pos x="543" y="1063"/>
              </a:cxn>
              <a:cxn ang="0">
                <a:pos x="841" y="1318"/>
              </a:cxn>
              <a:cxn ang="0">
                <a:pos x="338" y="1201"/>
              </a:cxn>
              <a:cxn ang="0">
                <a:pos x="191" y="904"/>
              </a:cxn>
              <a:cxn ang="0">
                <a:pos x="216" y="985"/>
              </a:cxn>
              <a:cxn ang="0">
                <a:pos x="188" y="728"/>
              </a:cxn>
              <a:cxn ang="0">
                <a:pos x="270" y="176"/>
              </a:cxn>
              <a:cxn ang="0">
                <a:pos x="298" y="327"/>
              </a:cxn>
              <a:cxn ang="0">
                <a:pos x="218" y="459"/>
              </a:cxn>
              <a:cxn ang="0">
                <a:pos x="293" y="544"/>
              </a:cxn>
              <a:cxn ang="0">
                <a:pos x="366" y="647"/>
              </a:cxn>
              <a:cxn ang="0">
                <a:pos x="106" y="681"/>
              </a:cxn>
              <a:cxn ang="0">
                <a:pos x="44" y="696"/>
              </a:cxn>
              <a:cxn ang="0">
                <a:pos x="49" y="683"/>
              </a:cxn>
              <a:cxn ang="0">
                <a:pos x="49" y="837"/>
              </a:cxn>
              <a:cxn ang="0">
                <a:pos x="97" y="887"/>
              </a:cxn>
              <a:cxn ang="0">
                <a:pos x="102" y="1032"/>
              </a:cxn>
              <a:cxn ang="0">
                <a:pos x="163" y="1220"/>
              </a:cxn>
              <a:cxn ang="0">
                <a:pos x="192" y="1215"/>
              </a:cxn>
              <a:cxn ang="0">
                <a:pos x="310" y="1283"/>
              </a:cxn>
              <a:cxn ang="0">
                <a:pos x="438" y="1177"/>
              </a:cxn>
              <a:cxn ang="0">
                <a:pos x="456" y="1307"/>
              </a:cxn>
              <a:cxn ang="0">
                <a:pos x="372" y="1354"/>
              </a:cxn>
              <a:cxn ang="0">
                <a:pos x="520" y="1379"/>
              </a:cxn>
              <a:cxn ang="0">
                <a:pos x="631" y="1361"/>
              </a:cxn>
              <a:cxn ang="0">
                <a:pos x="654" y="1331"/>
              </a:cxn>
              <a:cxn ang="0">
                <a:pos x="564" y="1277"/>
              </a:cxn>
              <a:cxn ang="0">
                <a:pos x="703" y="1301"/>
              </a:cxn>
              <a:cxn ang="0">
                <a:pos x="779" y="1317"/>
              </a:cxn>
              <a:cxn ang="0">
                <a:pos x="775" y="1361"/>
              </a:cxn>
              <a:cxn ang="0">
                <a:pos x="928" y="1358"/>
              </a:cxn>
              <a:cxn ang="0">
                <a:pos x="982" y="1325"/>
              </a:cxn>
              <a:cxn ang="0">
                <a:pos x="962" y="1298"/>
              </a:cxn>
              <a:cxn ang="0">
                <a:pos x="913" y="1277"/>
              </a:cxn>
              <a:cxn ang="0">
                <a:pos x="1008" y="1114"/>
              </a:cxn>
              <a:cxn ang="0">
                <a:pos x="947" y="1001"/>
              </a:cxn>
              <a:cxn ang="0">
                <a:pos x="880" y="868"/>
              </a:cxn>
              <a:cxn ang="0">
                <a:pos x="1109" y="903"/>
              </a:cxn>
              <a:cxn ang="0">
                <a:pos x="1173" y="994"/>
              </a:cxn>
              <a:cxn ang="0">
                <a:pos x="1073" y="768"/>
              </a:cxn>
              <a:cxn ang="0">
                <a:pos x="1144" y="729"/>
              </a:cxn>
              <a:cxn ang="0">
                <a:pos x="1183" y="863"/>
              </a:cxn>
              <a:cxn ang="0">
                <a:pos x="1106" y="621"/>
              </a:cxn>
              <a:cxn ang="0">
                <a:pos x="1000" y="624"/>
              </a:cxn>
              <a:cxn ang="0">
                <a:pos x="987" y="416"/>
              </a:cxn>
              <a:cxn ang="0">
                <a:pos x="985" y="325"/>
              </a:cxn>
              <a:cxn ang="0">
                <a:pos x="871" y="187"/>
              </a:cxn>
              <a:cxn ang="0">
                <a:pos x="792" y="185"/>
              </a:cxn>
              <a:cxn ang="0">
                <a:pos x="632" y="153"/>
              </a:cxn>
              <a:cxn ang="0">
                <a:pos x="631" y="13"/>
              </a:cxn>
              <a:cxn ang="0">
                <a:pos x="452" y="28"/>
              </a:cxn>
              <a:cxn ang="0">
                <a:pos x="538" y="86"/>
              </a:cxn>
              <a:cxn ang="0">
                <a:pos x="457" y="196"/>
              </a:cxn>
              <a:cxn ang="0">
                <a:pos x="319" y="156"/>
              </a:cxn>
            </a:cxnLst>
            <a:rect l="0" t="0" r="r" b="b"/>
            <a:pathLst>
              <a:path w="1202" h="1393">
                <a:moveTo>
                  <a:pt x="211" y="1089"/>
                </a:moveTo>
                <a:lnTo>
                  <a:pt x="216" y="1076"/>
                </a:lnTo>
                <a:lnTo>
                  <a:pt x="221" y="1063"/>
                </a:lnTo>
                <a:lnTo>
                  <a:pt x="228" y="1053"/>
                </a:lnTo>
                <a:lnTo>
                  <a:pt x="237" y="1044"/>
                </a:lnTo>
                <a:lnTo>
                  <a:pt x="246" y="1037"/>
                </a:lnTo>
                <a:lnTo>
                  <a:pt x="257" y="1032"/>
                </a:lnTo>
                <a:lnTo>
                  <a:pt x="270" y="1027"/>
                </a:lnTo>
                <a:lnTo>
                  <a:pt x="284" y="1024"/>
                </a:lnTo>
                <a:lnTo>
                  <a:pt x="299" y="1020"/>
                </a:lnTo>
                <a:lnTo>
                  <a:pt x="313" y="1017"/>
                </a:lnTo>
                <a:lnTo>
                  <a:pt x="328" y="1012"/>
                </a:lnTo>
                <a:lnTo>
                  <a:pt x="345" y="1005"/>
                </a:lnTo>
                <a:lnTo>
                  <a:pt x="376" y="991"/>
                </a:lnTo>
                <a:lnTo>
                  <a:pt x="410" y="975"/>
                </a:lnTo>
                <a:lnTo>
                  <a:pt x="417" y="971"/>
                </a:lnTo>
                <a:lnTo>
                  <a:pt x="422" y="969"/>
                </a:lnTo>
                <a:lnTo>
                  <a:pt x="424" y="967"/>
                </a:lnTo>
                <a:lnTo>
                  <a:pt x="427" y="970"/>
                </a:lnTo>
                <a:lnTo>
                  <a:pt x="427" y="972"/>
                </a:lnTo>
                <a:lnTo>
                  <a:pt x="425" y="979"/>
                </a:lnTo>
                <a:lnTo>
                  <a:pt x="422" y="986"/>
                </a:lnTo>
                <a:lnTo>
                  <a:pt x="418" y="995"/>
                </a:lnTo>
                <a:lnTo>
                  <a:pt x="406" y="1008"/>
                </a:lnTo>
                <a:lnTo>
                  <a:pt x="395" y="1020"/>
                </a:lnTo>
                <a:lnTo>
                  <a:pt x="391" y="1025"/>
                </a:lnTo>
                <a:lnTo>
                  <a:pt x="389" y="1031"/>
                </a:lnTo>
                <a:lnTo>
                  <a:pt x="388" y="1034"/>
                </a:lnTo>
                <a:lnTo>
                  <a:pt x="386" y="1039"/>
                </a:lnTo>
                <a:lnTo>
                  <a:pt x="388" y="1044"/>
                </a:lnTo>
                <a:lnTo>
                  <a:pt x="389" y="1049"/>
                </a:lnTo>
                <a:lnTo>
                  <a:pt x="393" y="1055"/>
                </a:lnTo>
                <a:lnTo>
                  <a:pt x="398" y="1060"/>
                </a:lnTo>
                <a:lnTo>
                  <a:pt x="412" y="1067"/>
                </a:lnTo>
                <a:lnTo>
                  <a:pt x="420" y="1075"/>
                </a:lnTo>
                <a:lnTo>
                  <a:pt x="424" y="1079"/>
                </a:lnTo>
                <a:lnTo>
                  <a:pt x="425" y="1082"/>
                </a:lnTo>
                <a:lnTo>
                  <a:pt x="425" y="1086"/>
                </a:lnTo>
                <a:lnTo>
                  <a:pt x="425" y="1090"/>
                </a:lnTo>
                <a:lnTo>
                  <a:pt x="417" y="1087"/>
                </a:lnTo>
                <a:lnTo>
                  <a:pt x="408" y="1087"/>
                </a:lnTo>
                <a:lnTo>
                  <a:pt x="399" y="1087"/>
                </a:lnTo>
                <a:lnTo>
                  <a:pt x="391" y="1087"/>
                </a:lnTo>
                <a:lnTo>
                  <a:pt x="384" y="1090"/>
                </a:lnTo>
                <a:lnTo>
                  <a:pt x="376" y="1094"/>
                </a:lnTo>
                <a:lnTo>
                  <a:pt x="369" y="1097"/>
                </a:lnTo>
                <a:lnTo>
                  <a:pt x="361" y="1104"/>
                </a:lnTo>
                <a:lnTo>
                  <a:pt x="356" y="1102"/>
                </a:lnTo>
                <a:lnTo>
                  <a:pt x="351" y="1102"/>
                </a:lnTo>
                <a:lnTo>
                  <a:pt x="345" y="1102"/>
                </a:lnTo>
                <a:lnTo>
                  <a:pt x="338" y="1102"/>
                </a:lnTo>
                <a:lnTo>
                  <a:pt x="324" y="1106"/>
                </a:lnTo>
                <a:lnTo>
                  <a:pt x="309" y="1113"/>
                </a:lnTo>
                <a:lnTo>
                  <a:pt x="300" y="1109"/>
                </a:lnTo>
                <a:lnTo>
                  <a:pt x="290" y="1108"/>
                </a:lnTo>
                <a:lnTo>
                  <a:pt x="280" y="1108"/>
                </a:lnTo>
                <a:lnTo>
                  <a:pt x="269" y="1110"/>
                </a:lnTo>
                <a:lnTo>
                  <a:pt x="268" y="1108"/>
                </a:lnTo>
                <a:lnTo>
                  <a:pt x="265" y="1104"/>
                </a:lnTo>
                <a:lnTo>
                  <a:pt x="261" y="1102"/>
                </a:lnTo>
                <a:lnTo>
                  <a:pt x="257" y="1101"/>
                </a:lnTo>
                <a:lnTo>
                  <a:pt x="249" y="1100"/>
                </a:lnTo>
                <a:lnTo>
                  <a:pt x="236" y="1101"/>
                </a:lnTo>
                <a:lnTo>
                  <a:pt x="231" y="1097"/>
                </a:lnTo>
                <a:lnTo>
                  <a:pt x="226" y="1094"/>
                </a:lnTo>
                <a:lnTo>
                  <a:pt x="218" y="1091"/>
                </a:lnTo>
                <a:lnTo>
                  <a:pt x="211" y="1089"/>
                </a:lnTo>
                <a:close/>
                <a:moveTo>
                  <a:pt x="475" y="1089"/>
                </a:moveTo>
                <a:lnTo>
                  <a:pt x="467" y="1080"/>
                </a:lnTo>
                <a:lnTo>
                  <a:pt x="461" y="1072"/>
                </a:lnTo>
                <a:lnTo>
                  <a:pt x="457" y="1063"/>
                </a:lnTo>
                <a:lnTo>
                  <a:pt x="456" y="1056"/>
                </a:lnTo>
                <a:lnTo>
                  <a:pt x="457" y="1048"/>
                </a:lnTo>
                <a:lnTo>
                  <a:pt x="461" y="1041"/>
                </a:lnTo>
                <a:lnTo>
                  <a:pt x="466" y="1033"/>
                </a:lnTo>
                <a:lnTo>
                  <a:pt x="475" y="1025"/>
                </a:lnTo>
                <a:lnTo>
                  <a:pt x="487" y="1015"/>
                </a:lnTo>
                <a:lnTo>
                  <a:pt x="502" y="1000"/>
                </a:lnTo>
                <a:lnTo>
                  <a:pt x="519" y="980"/>
                </a:lnTo>
                <a:lnTo>
                  <a:pt x="539" y="956"/>
                </a:lnTo>
                <a:lnTo>
                  <a:pt x="552" y="955"/>
                </a:lnTo>
                <a:lnTo>
                  <a:pt x="564" y="952"/>
                </a:lnTo>
                <a:lnTo>
                  <a:pt x="577" y="950"/>
                </a:lnTo>
                <a:lnTo>
                  <a:pt x="591" y="948"/>
                </a:lnTo>
                <a:lnTo>
                  <a:pt x="617" y="945"/>
                </a:lnTo>
                <a:lnTo>
                  <a:pt x="644" y="940"/>
                </a:lnTo>
                <a:lnTo>
                  <a:pt x="669" y="935"/>
                </a:lnTo>
                <a:lnTo>
                  <a:pt x="694" y="928"/>
                </a:lnTo>
                <a:lnTo>
                  <a:pt x="718" y="922"/>
                </a:lnTo>
                <a:lnTo>
                  <a:pt x="742" y="913"/>
                </a:lnTo>
                <a:lnTo>
                  <a:pt x="764" y="904"/>
                </a:lnTo>
                <a:lnTo>
                  <a:pt x="785" y="893"/>
                </a:lnTo>
                <a:lnTo>
                  <a:pt x="793" y="892"/>
                </a:lnTo>
                <a:lnTo>
                  <a:pt x="799" y="893"/>
                </a:lnTo>
                <a:lnTo>
                  <a:pt x="804" y="895"/>
                </a:lnTo>
                <a:lnTo>
                  <a:pt x="808" y="900"/>
                </a:lnTo>
                <a:lnTo>
                  <a:pt x="814" y="909"/>
                </a:lnTo>
                <a:lnTo>
                  <a:pt x="829" y="928"/>
                </a:lnTo>
                <a:lnTo>
                  <a:pt x="843" y="947"/>
                </a:lnTo>
                <a:lnTo>
                  <a:pt x="851" y="956"/>
                </a:lnTo>
                <a:lnTo>
                  <a:pt x="845" y="959"/>
                </a:lnTo>
                <a:lnTo>
                  <a:pt x="838" y="960"/>
                </a:lnTo>
                <a:lnTo>
                  <a:pt x="855" y="972"/>
                </a:lnTo>
                <a:lnTo>
                  <a:pt x="870" y="985"/>
                </a:lnTo>
                <a:lnTo>
                  <a:pt x="869" y="986"/>
                </a:lnTo>
                <a:lnTo>
                  <a:pt x="867" y="988"/>
                </a:lnTo>
                <a:lnTo>
                  <a:pt x="867" y="989"/>
                </a:lnTo>
                <a:lnTo>
                  <a:pt x="869" y="990"/>
                </a:lnTo>
                <a:lnTo>
                  <a:pt x="871" y="993"/>
                </a:lnTo>
                <a:lnTo>
                  <a:pt x="875" y="995"/>
                </a:lnTo>
                <a:lnTo>
                  <a:pt x="874" y="999"/>
                </a:lnTo>
                <a:lnTo>
                  <a:pt x="874" y="1003"/>
                </a:lnTo>
                <a:lnTo>
                  <a:pt x="876" y="1005"/>
                </a:lnTo>
                <a:lnTo>
                  <a:pt x="880" y="1007"/>
                </a:lnTo>
                <a:lnTo>
                  <a:pt x="883" y="1012"/>
                </a:lnTo>
                <a:lnTo>
                  <a:pt x="883" y="1017"/>
                </a:lnTo>
                <a:lnTo>
                  <a:pt x="883" y="1018"/>
                </a:lnTo>
                <a:lnTo>
                  <a:pt x="880" y="1017"/>
                </a:lnTo>
                <a:lnTo>
                  <a:pt x="877" y="1014"/>
                </a:lnTo>
                <a:lnTo>
                  <a:pt x="871" y="1009"/>
                </a:lnTo>
                <a:lnTo>
                  <a:pt x="869" y="1008"/>
                </a:lnTo>
                <a:lnTo>
                  <a:pt x="866" y="1008"/>
                </a:lnTo>
                <a:lnTo>
                  <a:pt x="864" y="1008"/>
                </a:lnTo>
                <a:lnTo>
                  <a:pt x="864" y="1009"/>
                </a:lnTo>
                <a:lnTo>
                  <a:pt x="864" y="1015"/>
                </a:lnTo>
                <a:lnTo>
                  <a:pt x="869" y="1025"/>
                </a:lnTo>
                <a:lnTo>
                  <a:pt x="877" y="1038"/>
                </a:lnTo>
                <a:lnTo>
                  <a:pt x="886" y="1051"/>
                </a:lnTo>
                <a:lnTo>
                  <a:pt x="888" y="1058"/>
                </a:lnTo>
                <a:lnTo>
                  <a:pt x="890" y="1066"/>
                </a:lnTo>
                <a:lnTo>
                  <a:pt x="895" y="1073"/>
                </a:lnTo>
                <a:lnTo>
                  <a:pt x="900" y="1080"/>
                </a:lnTo>
                <a:lnTo>
                  <a:pt x="908" y="1095"/>
                </a:lnTo>
                <a:lnTo>
                  <a:pt x="915" y="1109"/>
                </a:lnTo>
                <a:lnTo>
                  <a:pt x="917" y="1115"/>
                </a:lnTo>
                <a:lnTo>
                  <a:pt x="919" y="1121"/>
                </a:lnTo>
                <a:lnTo>
                  <a:pt x="920" y="1129"/>
                </a:lnTo>
                <a:lnTo>
                  <a:pt x="923" y="1134"/>
                </a:lnTo>
                <a:lnTo>
                  <a:pt x="927" y="1138"/>
                </a:lnTo>
                <a:lnTo>
                  <a:pt x="932" y="1140"/>
                </a:lnTo>
                <a:lnTo>
                  <a:pt x="924" y="1153"/>
                </a:lnTo>
                <a:lnTo>
                  <a:pt x="917" y="1164"/>
                </a:lnTo>
                <a:lnTo>
                  <a:pt x="912" y="1169"/>
                </a:lnTo>
                <a:lnTo>
                  <a:pt x="905" y="1174"/>
                </a:lnTo>
                <a:lnTo>
                  <a:pt x="899" y="1180"/>
                </a:lnTo>
                <a:lnTo>
                  <a:pt x="893" y="1183"/>
                </a:lnTo>
                <a:lnTo>
                  <a:pt x="879" y="1190"/>
                </a:lnTo>
                <a:lnTo>
                  <a:pt x="866" y="1193"/>
                </a:lnTo>
                <a:lnTo>
                  <a:pt x="860" y="1193"/>
                </a:lnTo>
                <a:lnTo>
                  <a:pt x="855" y="1193"/>
                </a:lnTo>
                <a:lnTo>
                  <a:pt x="848" y="1193"/>
                </a:lnTo>
                <a:lnTo>
                  <a:pt x="845" y="1191"/>
                </a:lnTo>
                <a:lnTo>
                  <a:pt x="840" y="1188"/>
                </a:lnTo>
                <a:lnTo>
                  <a:pt x="836" y="1185"/>
                </a:lnTo>
                <a:lnTo>
                  <a:pt x="833" y="1181"/>
                </a:lnTo>
                <a:lnTo>
                  <a:pt x="831" y="1176"/>
                </a:lnTo>
                <a:lnTo>
                  <a:pt x="828" y="1169"/>
                </a:lnTo>
                <a:lnTo>
                  <a:pt x="828" y="1163"/>
                </a:lnTo>
                <a:lnTo>
                  <a:pt x="827" y="1154"/>
                </a:lnTo>
                <a:lnTo>
                  <a:pt x="827" y="1145"/>
                </a:lnTo>
                <a:lnTo>
                  <a:pt x="829" y="1126"/>
                </a:lnTo>
                <a:lnTo>
                  <a:pt x="832" y="1108"/>
                </a:lnTo>
                <a:lnTo>
                  <a:pt x="833" y="1089"/>
                </a:lnTo>
                <a:lnTo>
                  <a:pt x="835" y="1068"/>
                </a:lnTo>
                <a:lnTo>
                  <a:pt x="838" y="1053"/>
                </a:lnTo>
                <a:lnTo>
                  <a:pt x="840" y="1041"/>
                </a:lnTo>
                <a:lnTo>
                  <a:pt x="838" y="1034"/>
                </a:lnTo>
                <a:lnTo>
                  <a:pt x="838" y="1029"/>
                </a:lnTo>
                <a:lnTo>
                  <a:pt x="837" y="1024"/>
                </a:lnTo>
                <a:lnTo>
                  <a:pt x="835" y="1019"/>
                </a:lnTo>
                <a:lnTo>
                  <a:pt x="832" y="1015"/>
                </a:lnTo>
                <a:lnTo>
                  <a:pt x="829" y="1012"/>
                </a:lnTo>
                <a:lnTo>
                  <a:pt x="826" y="1009"/>
                </a:lnTo>
                <a:lnTo>
                  <a:pt x="822" y="1007"/>
                </a:lnTo>
                <a:lnTo>
                  <a:pt x="811" y="1003"/>
                </a:lnTo>
                <a:lnTo>
                  <a:pt x="798" y="1001"/>
                </a:lnTo>
                <a:lnTo>
                  <a:pt x="785" y="1001"/>
                </a:lnTo>
                <a:lnTo>
                  <a:pt x="773" y="1003"/>
                </a:lnTo>
                <a:lnTo>
                  <a:pt x="763" y="1005"/>
                </a:lnTo>
                <a:lnTo>
                  <a:pt x="754" y="1009"/>
                </a:lnTo>
                <a:lnTo>
                  <a:pt x="749" y="1012"/>
                </a:lnTo>
                <a:lnTo>
                  <a:pt x="745" y="1013"/>
                </a:lnTo>
                <a:lnTo>
                  <a:pt x="740" y="1013"/>
                </a:lnTo>
                <a:lnTo>
                  <a:pt x="735" y="1013"/>
                </a:lnTo>
                <a:lnTo>
                  <a:pt x="722" y="1009"/>
                </a:lnTo>
                <a:lnTo>
                  <a:pt x="708" y="1003"/>
                </a:lnTo>
                <a:lnTo>
                  <a:pt x="682" y="983"/>
                </a:lnTo>
                <a:lnTo>
                  <a:pt x="658" y="969"/>
                </a:lnTo>
                <a:lnTo>
                  <a:pt x="648" y="965"/>
                </a:lnTo>
                <a:lnTo>
                  <a:pt x="638" y="961"/>
                </a:lnTo>
                <a:lnTo>
                  <a:pt x="629" y="959"/>
                </a:lnTo>
                <a:lnTo>
                  <a:pt x="621" y="957"/>
                </a:lnTo>
                <a:lnTo>
                  <a:pt x="627" y="966"/>
                </a:lnTo>
                <a:lnTo>
                  <a:pt x="632" y="974"/>
                </a:lnTo>
                <a:lnTo>
                  <a:pt x="636" y="981"/>
                </a:lnTo>
                <a:lnTo>
                  <a:pt x="639" y="990"/>
                </a:lnTo>
                <a:lnTo>
                  <a:pt x="639" y="998"/>
                </a:lnTo>
                <a:lnTo>
                  <a:pt x="638" y="1005"/>
                </a:lnTo>
                <a:lnTo>
                  <a:pt x="635" y="1014"/>
                </a:lnTo>
                <a:lnTo>
                  <a:pt x="630" y="1022"/>
                </a:lnTo>
                <a:lnTo>
                  <a:pt x="635" y="1024"/>
                </a:lnTo>
                <a:lnTo>
                  <a:pt x="639" y="1027"/>
                </a:lnTo>
                <a:lnTo>
                  <a:pt x="641" y="1029"/>
                </a:lnTo>
                <a:lnTo>
                  <a:pt x="641" y="1032"/>
                </a:lnTo>
                <a:lnTo>
                  <a:pt x="641" y="1034"/>
                </a:lnTo>
                <a:lnTo>
                  <a:pt x="639" y="1037"/>
                </a:lnTo>
                <a:lnTo>
                  <a:pt x="635" y="1041"/>
                </a:lnTo>
                <a:lnTo>
                  <a:pt x="630" y="1043"/>
                </a:lnTo>
                <a:lnTo>
                  <a:pt x="616" y="1043"/>
                </a:lnTo>
                <a:lnTo>
                  <a:pt x="601" y="1042"/>
                </a:lnTo>
                <a:lnTo>
                  <a:pt x="586" y="1041"/>
                </a:lnTo>
                <a:lnTo>
                  <a:pt x="571" y="1038"/>
                </a:lnTo>
                <a:lnTo>
                  <a:pt x="539" y="1032"/>
                </a:lnTo>
                <a:lnTo>
                  <a:pt x="507" y="1024"/>
                </a:lnTo>
                <a:lnTo>
                  <a:pt x="499" y="1023"/>
                </a:lnTo>
                <a:lnTo>
                  <a:pt x="495" y="1024"/>
                </a:lnTo>
                <a:lnTo>
                  <a:pt x="494" y="1025"/>
                </a:lnTo>
                <a:lnTo>
                  <a:pt x="495" y="1027"/>
                </a:lnTo>
                <a:lnTo>
                  <a:pt x="497" y="1029"/>
                </a:lnTo>
                <a:lnTo>
                  <a:pt x="500" y="1032"/>
                </a:lnTo>
                <a:lnTo>
                  <a:pt x="511" y="1037"/>
                </a:lnTo>
                <a:lnTo>
                  <a:pt x="521" y="1043"/>
                </a:lnTo>
                <a:lnTo>
                  <a:pt x="530" y="1049"/>
                </a:lnTo>
                <a:lnTo>
                  <a:pt x="537" y="1056"/>
                </a:lnTo>
                <a:lnTo>
                  <a:pt x="543" y="1063"/>
                </a:lnTo>
                <a:lnTo>
                  <a:pt x="547" y="1072"/>
                </a:lnTo>
                <a:lnTo>
                  <a:pt x="549" y="1081"/>
                </a:lnTo>
                <a:lnTo>
                  <a:pt x="549" y="1091"/>
                </a:lnTo>
                <a:lnTo>
                  <a:pt x="535" y="1091"/>
                </a:lnTo>
                <a:lnTo>
                  <a:pt x="521" y="1092"/>
                </a:lnTo>
                <a:lnTo>
                  <a:pt x="510" y="1094"/>
                </a:lnTo>
                <a:lnTo>
                  <a:pt x="502" y="1095"/>
                </a:lnTo>
                <a:lnTo>
                  <a:pt x="499" y="1096"/>
                </a:lnTo>
                <a:lnTo>
                  <a:pt x="495" y="1097"/>
                </a:lnTo>
                <a:lnTo>
                  <a:pt x="491" y="1099"/>
                </a:lnTo>
                <a:lnTo>
                  <a:pt x="489" y="1099"/>
                </a:lnTo>
                <a:lnTo>
                  <a:pt x="485" y="1097"/>
                </a:lnTo>
                <a:lnTo>
                  <a:pt x="481" y="1095"/>
                </a:lnTo>
                <a:lnTo>
                  <a:pt x="477" y="1092"/>
                </a:lnTo>
                <a:lnTo>
                  <a:pt x="475" y="1089"/>
                </a:lnTo>
                <a:close/>
                <a:moveTo>
                  <a:pt x="838" y="1297"/>
                </a:moveTo>
                <a:lnTo>
                  <a:pt x="835" y="1299"/>
                </a:lnTo>
                <a:lnTo>
                  <a:pt x="832" y="1301"/>
                </a:lnTo>
                <a:lnTo>
                  <a:pt x="831" y="1303"/>
                </a:lnTo>
                <a:lnTo>
                  <a:pt x="829" y="1306"/>
                </a:lnTo>
                <a:lnTo>
                  <a:pt x="829" y="1308"/>
                </a:lnTo>
                <a:lnTo>
                  <a:pt x="831" y="1311"/>
                </a:lnTo>
                <a:lnTo>
                  <a:pt x="832" y="1313"/>
                </a:lnTo>
                <a:lnTo>
                  <a:pt x="836" y="1316"/>
                </a:lnTo>
                <a:lnTo>
                  <a:pt x="841" y="1318"/>
                </a:lnTo>
                <a:lnTo>
                  <a:pt x="843" y="1320"/>
                </a:lnTo>
                <a:lnTo>
                  <a:pt x="846" y="1320"/>
                </a:lnTo>
                <a:lnTo>
                  <a:pt x="848" y="1317"/>
                </a:lnTo>
                <a:lnTo>
                  <a:pt x="851" y="1316"/>
                </a:lnTo>
                <a:lnTo>
                  <a:pt x="852" y="1315"/>
                </a:lnTo>
                <a:lnTo>
                  <a:pt x="852" y="1312"/>
                </a:lnTo>
                <a:lnTo>
                  <a:pt x="850" y="1310"/>
                </a:lnTo>
                <a:lnTo>
                  <a:pt x="843" y="1304"/>
                </a:lnTo>
                <a:lnTo>
                  <a:pt x="838" y="1297"/>
                </a:lnTo>
                <a:close/>
                <a:moveTo>
                  <a:pt x="502" y="1268"/>
                </a:moveTo>
                <a:lnTo>
                  <a:pt x="497" y="1273"/>
                </a:lnTo>
                <a:lnTo>
                  <a:pt x="495" y="1277"/>
                </a:lnTo>
                <a:lnTo>
                  <a:pt x="495" y="1282"/>
                </a:lnTo>
                <a:lnTo>
                  <a:pt x="496" y="1287"/>
                </a:lnTo>
                <a:lnTo>
                  <a:pt x="504" y="1293"/>
                </a:lnTo>
                <a:lnTo>
                  <a:pt x="510" y="1299"/>
                </a:lnTo>
                <a:lnTo>
                  <a:pt x="514" y="1296"/>
                </a:lnTo>
                <a:lnTo>
                  <a:pt x="514" y="1291"/>
                </a:lnTo>
                <a:lnTo>
                  <a:pt x="513" y="1286"/>
                </a:lnTo>
                <a:lnTo>
                  <a:pt x="509" y="1282"/>
                </a:lnTo>
                <a:lnTo>
                  <a:pt x="506" y="1279"/>
                </a:lnTo>
                <a:lnTo>
                  <a:pt x="505" y="1275"/>
                </a:lnTo>
                <a:lnTo>
                  <a:pt x="504" y="1273"/>
                </a:lnTo>
                <a:lnTo>
                  <a:pt x="502" y="1268"/>
                </a:lnTo>
                <a:close/>
                <a:moveTo>
                  <a:pt x="338" y="1201"/>
                </a:moveTo>
                <a:lnTo>
                  <a:pt x="341" y="1202"/>
                </a:lnTo>
                <a:lnTo>
                  <a:pt x="343" y="1205"/>
                </a:lnTo>
                <a:lnTo>
                  <a:pt x="345" y="1207"/>
                </a:lnTo>
                <a:lnTo>
                  <a:pt x="345" y="1210"/>
                </a:lnTo>
                <a:lnTo>
                  <a:pt x="345" y="1214"/>
                </a:lnTo>
                <a:lnTo>
                  <a:pt x="342" y="1216"/>
                </a:lnTo>
                <a:lnTo>
                  <a:pt x="340" y="1219"/>
                </a:lnTo>
                <a:lnTo>
                  <a:pt x="336" y="1221"/>
                </a:lnTo>
                <a:lnTo>
                  <a:pt x="332" y="1219"/>
                </a:lnTo>
                <a:lnTo>
                  <a:pt x="329" y="1217"/>
                </a:lnTo>
                <a:lnTo>
                  <a:pt x="328" y="1215"/>
                </a:lnTo>
                <a:lnTo>
                  <a:pt x="328" y="1212"/>
                </a:lnTo>
                <a:lnTo>
                  <a:pt x="329" y="1210"/>
                </a:lnTo>
                <a:lnTo>
                  <a:pt x="331" y="1207"/>
                </a:lnTo>
                <a:lnTo>
                  <a:pt x="334" y="1203"/>
                </a:lnTo>
                <a:lnTo>
                  <a:pt x="338" y="1201"/>
                </a:lnTo>
                <a:close/>
                <a:moveTo>
                  <a:pt x="150" y="818"/>
                </a:moveTo>
                <a:lnTo>
                  <a:pt x="158" y="829"/>
                </a:lnTo>
                <a:lnTo>
                  <a:pt x="165" y="840"/>
                </a:lnTo>
                <a:lnTo>
                  <a:pt x="172" y="850"/>
                </a:lnTo>
                <a:lnTo>
                  <a:pt x="178" y="860"/>
                </a:lnTo>
                <a:lnTo>
                  <a:pt x="182" y="871"/>
                </a:lnTo>
                <a:lnTo>
                  <a:pt x="185" y="882"/>
                </a:lnTo>
                <a:lnTo>
                  <a:pt x="188" y="893"/>
                </a:lnTo>
                <a:lnTo>
                  <a:pt x="191" y="904"/>
                </a:lnTo>
                <a:lnTo>
                  <a:pt x="191" y="916"/>
                </a:lnTo>
                <a:lnTo>
                  <a:pt x="191" y="928"/>
                </a:lnTo>
                <a:lnTo>
                  <a:pt x="189" y="940"/>
                </a:lnTo>
                <a:lnTo>
                  <a:pt x="187" y="952"/>
                </a:lnTo>
                <a:lnTo>
                  <a:pt x="183" y="965"/>
                </a:lnTo>
                <a:lnTo>
                  <a:pt x="179" y="977"/>
                </a:lnTo>
                <a:lnTo>
                  <a:pt x="173" y="990"/>
                </a:lnTo>
                <a:lnTo>
                  <a:pt x="167" y="1003"/>
                </a:lnTo>
                <a:lnTo>
                  <a:pt x="163" y="1015"/>
                </a:lnTo>
                <a:lnTo>
                  <a:pt x="159" y="1027"/>
                </a:lnTo>
                <a:lnTo>
                  <a:pt x="158" y="1036"/>
                </a:lnTo>
                <a:lnTo>
                  <a:pt x="158" y="1044"/>
                </a:lnTo>
                <a:lnTo>
                  <a:pt x="159" y="1052"/>
                </a:lnTo>
                <a:lnTo>
                  <a:pt x="163" y="1060"/>
                </a:lnTo>
                <a:lnTo>
                  <a:pt x="167" y="1065"/>
                </a:lnTo>
                <a:lnTo>
                  <a:pt x="173" y="1070"/>
                </a:lnTo>
                <a:lnTo>
                  <a:pt x="177" y="1060"/>
                </a:lnTo>
                <a:lnTo>
                  <a:pt x="180" y="1048"/>
                </a:lnTo>
                <a:lnTo>
                  <a:pt x="183" y="1034"/>
                </a:lnTo>
                <a:lnTo>
                  <a:pt x="185" y="1020"/>
                </a:lnTo>
                <a:lnTo>
                  <a:pt x="188" y="1012"/>
                </a:lnTo>
                <a:lnTo>
                  <a:pt x="191" y="1004"/>
                </a:lnTo>
                <a:lnTo>
                  <a:pt x="196" y="999"/>
                </a:lnTo>
                <a:lnTo>
                  <a:pt x="201" y="994"/>
                </a:lnTo>
                <a:lnTo>
                  <a:pt x="216" y="985"/>
                </a:lnTo>
                <a:lnTo>
                  <a:pt x="232" y="970"/>
                </a:lnTo>
                <a:lnTo>
                  <a:pt x="241" y="960"/>
                </a:lnTo>
                <a:lnTo>
                  <a:pt x="246" y="950"/>
                </a:lnTo>
                <a:lnTo>
                  <a:pt x="250" y="938"/>
                </a:lnTo>
                <a:lnTo>
                  <a:pt x="251" y="927"/>
                </a:lnTo>
                <a:lnTo>
                  <a:pt x="251" y="900"/>
                </a:lnTo>
                <a:lnTo>
                  <a:pt x="249" y="870"/>
                </a:lnTo>
                <a:lnTo>
                  <a:pt x="247" y="835"/>
                </a:lnTo>
                <a:lnTo>
                  <a:pt x="250" y="805"/>
                </a:lnTo>
                <a:lnTo>
                  <a:pt x="252" y="778"/>
                </a:lnTo>
                <a:lnTo>
                  <a:pt x="257" y="754"/>
                </a:lnTo>
                <a:lnTo>
                  <a:pt x="265" y="733"/>
                </a:lnTo>
                <a:lnTo>
                  <a:pt x="273" y="715"/>
                </a:lnTo>
                <a:lnTo>
                  <a:pt x="281" y="698"/>
                </a:lnTo>
                <a:lnTo>
                  <a:pt x="292" y="686"/>
                </a:lnTo>
                <a:lnTo>
                  <a:pt x="279" y="683"/>
                </a:lnTo>
                <a:lnTo>
                  <a:pt x="266" y="682"/>
                </a:lnTo>
                <a:lnTo>
                  <a:pt x="255" y="682"/>
                </a:lnTo>
                <a:lnTo>
                  <a:pt x="244" y="685"/>
                </a:lnTo>
                <a:lnTo>
                  <a:pt x="232" y="688"/>
                </a:lnTo>
                <a:lnTo>
                  <a:pt x="222" y="693"/>
                </a:lnTo>
                <a:lnTo>
                  <a:pt x="213" y="700"/>
                </a:lnTo>
                <a:lnTo>
                  <a:pt x="204" y="707"/>
                </a:lnTo>
                <a:lnTo>
                  <a:pt x="196" y="717"/>
                </a:lnTo>
                <a:lnTo>
                  <a:pt x="188" y="728"/>
                </a:lnTo>
                <a:lnTo>
                  <a:pt x="180" y="740"/>
                </a:lnTo>
                <a:lnTo>
                  <a:pt x="173" y="753"/>
                </a:lnTo>
                <a:lnTo>
                  <a:pt x="167" y="768"/>
                </a:lnTo>
                <a:lnTo>
                  <a:pt x="160" y="784"/>
                </a:lnTo>
                <a:lnTo>
                  <a:pt x="155" y="801"/>
                </a:lnTo>
                <a:lnTo>
                  <a:pt x="150" y="818"/>
                </a:lnTo>
                <a:close/>
                <a:moveTo>
                  <a:pt x="196" y="21"/>
                </a:moveTo>
                <a:lnTo>
                  <a:pt x="191" y="23"/>
                </a:lnTo>
                <a:lnTo>
                  <a:pt x="187" y="26"/>
                </a:lnTo>
                <a:lnTo>
                  <a:pt x="185" y="31"/>
                </a:lnTo>
                <a:lnTo>
                  <a:pt x="185" y="38"/>
                </a:lnTo>
                <a:lnTo>
                  <a:pt x="194" y="51"/>
                </a:lnTo>
                <a:lnTo>
                  <a:pt x="215" y="79"/>
                </a:lnTo>
                <a:lnTo>
                  <a:pt x="233" y="106"/>
                </a:lnTo>
                <a:lnTo>
                  <a:pt x="242" y="119"/>
                </a:lnTo>
                <a:lnTo>
                  <a:pt x="246" y="124"/>
                </a:lnTo>
                <a:lnTo>
                  <a:pt x="247" y="129"/>
                </a:lnTo>
                <a:lnTo>
                  <a:pt x="245" y="137"/>
                </a:lnTo>
                <a:lnTo>
                  <a:pt x="244" y="144"/>
                </a:lnTo>
                <a:lnTo>
                  <a:pt x="245" y="147"/>
                </a:lnTo>
                <a:lnTo>
                  <a:pt x="246" y="151"/>
                </a:lnTo>
                <a:lnTo>
                  <a:pt x="247" y="154"/>
                </a:lnTo>
                <a:lnTo>
                  <a:pt x="251" y="157"/>
                </a:lnTo>
                <a:lnTo>
                  <a:pt x="261" y="167"/>
                </a:lnTo>
                <a:lnTo>
                  <a:pt x="270" y="176"/>
                </a:lnTo>
                <a:lnTo>
                  <a:pt x="271" y="186"/>
                </a:lnTo>
                <a:lnTo>
                  <a:pt x="274" y="193"/>
                </a:lnTo>
                <a:lnTo>
                  <a:pt x="276" y="200"/>
                </a:lnTo>
                <a:lnTo>
                  <a:pt x="279" y="204"/>
                </a:lnTo>
                <a:lnTo>
                  <a:pt x="278" y="207"/>
                </a:lnTo>
                <a:lnTo>
                  <a:pt x="278" y="211"/>
                </a:lnTo>
                <a:lnTo>
                  <a:pt x="278" y="214"/>
                </a:lnTo>
                <a:lnTo>
                  <a:pt x="279" y="217"/>
                </a:lnTo>
                <a:lnTo>
                  <a:pt x="283" y="224"/>
                </a:lnTo>
                <a:lnTo>
                  <a:pt x="288" y="230"/>
                </a:lnTo>
                <a:lnTo>
                  <a:pt x="290" y="234"/>
                </a:lnTo>
                <a:lnTo>
                  <a:pt x="294" y="238"/>
                </a:lnTo>
                <a:lnTo>
                  <a:pt x="295" y="252"/>
                </a:lnTo>
                <a:lnTo>
                  <a:pt x="298" y="265"/>
                </a:lnTo>
                <a:lnTo>
                  <a:pt x="279" y="282"/>
                </a:lnTo>
                <a:lnTo>
                  <a:pt x="266" y="296"/>
                </a:lnTo>
                <a:lnTo>
                  <a:pt x="259" y="307"/>
                </a:lnTo>
                <a:lnTo>
                  <a:pt x="254" y="316"/>
                </a:lnTo>
                <a:lnTo>
                  <a:pt x="254" y="320"/>
                </a:lnTo>
                <a:lnTo>
                  <a:pt x="252" y="324"/>
                </a:lnTo>
                <a:lnTo>
                  <a:pt x="254" y="326"/>
                </a:lnTo>
                <a:lnTo>
                  <a:pt x="255" y="329"/>
                </a:lnTo>
                <a:lnTo>
                  <a:pt x="274" y="327"/>
                </a:lnTo>
                <a:lnTo>
                  <a:pt x="293" y="325"/>
                </a:lnTo>
                <a:lnTo>
                  <a:pt x="298" y="327"/>
                </a:lnTo>
                <a:lnTo>
                  <a:pt x="302" y="330"/>
                </a:lnTo>
                <a:lnTo>
                  <a:pt x="303" y="336"/>
                </a:lnTo>
                <a:lnTo>
                  <a:pt x="304" y="341"/>
                </a:lnTo>
                <a:lnTo>
                  <a:pt x="303" y="347"/>
                </a:lnTo>
                <a:lnTo>
                  <a:pt x="300" y="353"/>
                </a:lnTo>
                <a:lnTo>
                  <a:pt x="297" y="358"/>
                </a:lnTo>
                <a:lnTo>
                  <a:pt x="293" y="363"/>
                </a:lnTo>
                <a:lnTo>
                  <a:pt x="286" y="365"/>
                </a:lnTo>
                <a:lnTo>
                  <a:pt x="279" y="368"/>
                </a:lnTo>
                <a:lnTo>
                  <a:pt x="262" y="371"/>
                </a:lnTo>
                <a:lnTo>
                  <a:pt x="247" y="378"/>
                </a:lnTo>
                <a:lnTo>
                  <a:pt x="233" y="383"/>
                </a:lnTo>
                <a:lnTo>
                  <a:pt x="223" y="389"/>
                </a:lnTo>
                <a:lnTo>
                  <a:pt x="218" y="393"/>
                </a:lnTo>
                <a:lnTo>
                  <a:pt x="215" y="397"/>
                </a:lnTo>
                <a:lnTo>
                  <a:pt x="212" y="402"/>
                </a:lnTo>
                <a:lnTo>
                  <a:pt x="209" y="406"/>
                </a:lnTo>
                <a:lnTo>
                  <a:pt x="209" y="411"/>
                </a:lnTo>
                <a:lnTo>
                  <a:pt x="208" y="416"/>
                </a:lnTo>
                <a:lnTo>
                  <a:pt x="209" y="421"/>
                </a:lnTo>
                <a:lnTo>
                  <a:pt x="212" y="427"/>
                </a:lnTo>
                <a:lnTo>
                  <a:pt x="217" y="435"/>
                </a:lnTo>
                <a:lnTo>
                  <a:pt x="220" y="443"/>
                </a:lnTo>
                <a:lnTo>
                  <a:pt x="221" y="451"/>
                </a:lnTo>
                <a:lnTo>
                  <a:pt x="218" y="459"/>
                </a:lnTo>
                <a:lnTo>
                  <a:pt x="215" y="466"/>
                </a:lnTo>
                <a:lnTo>
                  <a:pt x="208" y="474"/>
                </a:lnTo>
                <a:lnTo>
                  <a:pt x="201" y="480"/>
                </a:lnTo>
                <a:lnTo>
                  <a:pt x="191" y="488"/>
                </a:lnTo>
                <a:lnTo>
                  <a:pt x="185" y="493"/>
                </a:lnTo>
                <a:lnTo>
                  <a:pt x="183" y="498"/>
                </a:lnTo>
                <a:lnTo>
                  <a:pt x="182" y="505"/>
                </a:lnTo>
                <a:lnTo>
                  <a:pt x="182" y="513"/>
                </a:lnTo>
                <a:lnTo>
                  <a:pt x="175" y="519"/>
                </a:lnTo>
                <a:lnTo>
                  <a:pt x="170" y="526"/>
                </a:lnTo>
                <a:lnTo>
                  <a:pt x="165" y="534"/>
                </a:lnTo>
                <a:lnTo>
                  <a:pt x="161" y="543"/>
                </a:lnTo>
                <a:lnTo>
                  <a:pt x="159" y="551"/>
                </a:lnTo>
                <a:lnTo>
                  <a:pt x="158" y="557"/>
                </a:lnTo>
                <a:lnTo>
                  <a:pt x="159" y="558"/>
                </a:lnTo>
                <a:lnTo>
                  <a:pt x="160" y="560"/>
                </a:lnTo>
                <a:lnTo>
                  <a:pt x="163" y="561"/>
                </a:lnTo>
                <a:lnTo>
                  <a:pt x="165" y="561"/>
                </a:lnTo>
                <a:lnTo>
                  <a:pt x="191" y="553"/>
                </a:lnTo>
                <a:lnTo>
                  <a:pt x="215" y="547"/>
                </a:lnTo>
                <a:lnTo>
                  <a:pt x="237" y="543"/>
                </a:lnTo>
                <a:lnTo>
                  <a:pt x="261" y="542"/>
                </a:lnTo>
                <a:lnTo>
                  <a:pt x="271" y="542"/>
                </a:lnTo>
                <a:lnTo>
                  <a:pt x="283" y="543"/>
                </a:lnTo>
                <a:lnTo>
                  <a:pt x="293" y="544"/>
                </a:lnTo>
                <a:lnTo>
                  <a:pt x="304" y="547"/>
                </a:lnTo>
                <a:lnTo>
                  <a:pt x="313" y="551"/>
                </a:lnTo>
                <a:lnTo>
                  <a:pt x="323" y="556"/>
                </a:lnTo>
                <a:lnTo>
                  <a:pt x="332" y="561"/>
                </a:lnTo>
                <a:lnTo>
                  <a:pt x="341" y="567"/>
                </a:lnTo>
                <a:lnTo>
                  <a:pt x="353" y="580"/>
                </a:lnTo>
                <a:lnTo>
                  <a:pt x="364" y="589"/>
                </a:lnTo>
                <a:lnTo>
                  <a:pt x="369" y="592"/>
                </a:lnTo>
                <a:lnTo>
                  <a:pt x="375" y="595"/>
                </a:lnTo>
                <a:lnTo>
                  <a:pt x="384" y="596"/>
                </a:lnTo>
                <a:lnTo>
                  <a:pt x="395" y="597"/>
                </a:lnTo>
                <a:lnTo>
                  <a:pt x="394" y="603"/>
                </a:lnTo>
                <a:lnTo>
                  <a:pt x="394" y="608"/>
                </a:lnTo>
                <a:lnTo>
                  <a:pt x="394" y="611"/>
                </a:lnTo>
                <a:lnTo>
                  <a:pt x="395" y="615"/>
                </a:lnTo>
                <a:lnTo>
                  <a:pt x="398" y="618"/>
                </a:lnTo>
                <a:lnTo>
                  <a:pt x="400" y="620"/>
                </a:lnTo>
                <a:lnTo>
                  <a:pt x="404" y="623"/>
                </a:lnTo>
                <a:lnTo>
                  <a:pt x="408" y="624"/>
                </a:lnTo>
                <a:lnTo>
                  <a:pt x="409" y="632"/>
                </a:lnTo>
                <a:lnTo>
                  <a:pt x="410" y="640"/>
                </a:lnTo>
                <a:lnTo>
                  <a:pt x="399" y="642"/>
                </a:lnTo>
                <a:lnTo>
                  <a:pt x="388" y="643"/>
                </a:lnTo>
                <a:lnTo>
                  <a:pt x="376" y="645"/>
                </a:lnTo>
                <a:lnTo>
                  <a:pt x="366" y="647"/>
                </a:lnTo>
                <a:lnTo>
                  <a:pt x="353" y="651"/>
                </a:lnTo>
                <a:lnTo>
                  <a:pt x="342" y="654"/>
                </a:lnTo>
                <a:lnTo>
                  <a:pt x="331" y="657"/>
                </a:lnTo>
                <a:lnTo>
                  <a:pt x="319" y="658"/>
                </a:lnTo>
                <a:lnTo>
                  <a:pt x="300" y="645"/>
                </a:lnTo>
                <a:lnTo>
                  <a:pt x="281" y="635"/>
                </a:lnTo>
                <a:lnTo>
                  <a:pt x="271" y="629"/>
                </a:lnTo>
                <a:lnTo>
                  <a:pt x="260" y="623"/>
                </a:lnTo>
                <a:lnTo>
                  <a:pt x="250" y="618"/>
                </a:lnTo>
                <a:lnTo>
                  <a:pt x="240" y="614"/>
                </a:lnTo>
                <a:lnTo>
                  <a:pt x="230" y="611"/>
                </a:lnTo>
                <a:lnTo>
                  <a:pt x="220" y="609"/>
                </a:lnTo>
                <a:lnTo>
                  <a:pt x="209" y="609"/>
                </a:lnTo>
                <a:lnTo>
                  <a:pt x="199" y="609"/>
                </a:lnTo>
                <a:lnTo>
                  <a:pt x="191" y="609"/>
                </a:lnTo>
                <a:lnTo>
                  <a:pt x="182" y="611"/>
                </a:lnTo>
                <a:lnTo>
                  <a:pt x="173" y="614"/>
                </a:lnTo>
                <a:lnTo>
                  <a:pt x="164" y="619"/>
                </a:lnTo>
                <a:lnTo>
                  <a:pt x="155" y="624"/>
                </a:lnTo>
                <a:lnTo>
                  <a:pt x="146" y="630"/>
                </a:lnTo>
                <a:lnTo>
                  <a:pt x="139" y="638"/>
                </a:lnTo>
                <a:lnTo>
                  <a:pt x="130" y="647"/>
                </a:lnTo>
                <a:lnTo>
                  <a:pt x="121" y="657"/>
                </a:lnTo>
                <a:lnTo>
                  <a:pt x="113" y="668"/>
                </a:lnTo>
                <a:lnTo>
                  <a:pt x="106" y="681"/>
                </a:lnTo>
                <a:lnTo>
                  <a:pt x="98" y="695"/>
                </a:lnTo>
                <a:lnTo>
                  <a:pt x="91" y="710"/>
                </a:lnTo>
                <a:lnTo>
                  <a:pt x="83" y="726"/>
                </a:lnTo>
                <a:lnTo>
                  <a:pt x="77" y="744"/>
                </a:lnTo>
                <a:lnTo>
                  <a:pt x="71" y="764"/>
                </a:lnTo>
                <a:lnTo>
                  <a:pt x="69" y="768"/>
                </a:lnTo>
                <a:lnTo>
                  <a:pt x="67" y="770"/>
                </a:lnTo>
                <a:lnTo>
                  <a:pt x="64" y="772"/>
                </a:lnTo>
                <a:lnTo>
                  <a:pt x="62" y="773"/>
                </a:lnTo>
                <a:lnTo>
                  <a:pt x="58" y="774"/>
                </a:lnTo>
                <a:lnTo>
                  <a:pt x="54" y="773"/>
                </a:lnTo>
                <a:lnTo>
                  <a:pt x="49" y="772"/>
                </a:lnTo>
                <a:lnTo>
                  <a:pt x="44" y="769"/>
                </a:lnTo>
                <a:lnTo>
                  <a:pt x="34" y="759"/>
                </a:lnTo>
                <a:lnTo>
                  <a:pt x="25" y="750"/>
                </a:lnTo>
                <a:lnTo>
                  <a:pt x="20" y="741"/>
                </a:lnTo>
                <a:lnTo>
                  <a:pt x="16" y="734"/>
                </a:lnTo>
                <a:lnTo>
                  <a:pt x="15" y="726"/>
                </a:lnTo>
                <a:lnTo>
                  <a:pt x="15" y="719"/>
                </a:lnTo>
                <a:lnTo>
                  <a:pt x="18" y="712"/>
                </a:lnTo>
                <a:lnTo>
                  <a:pt x="23" y="706"/>
                </a:lnTo>
                <a:lnTo>
                  <a:pt x="30" y="700"/>
                </a:lnTo>
                <a:lnTo>
                  <a:pt x="36" y="696"/>
                </a:lnTo>
                <a:lnTo>
                  <a:pt x="41" y="695"/>
                </a:lnTo>
                <a:lnTo>
                  <a:pt x="44" y="696"/>
                </a:lnTo>
                <a:lnTo>
                  <a:pt x="47" y="698"/>
                </a:lnTo>
                <a:lnTo>
                  <a:pt x="47" y="701"/>
                </a:lnTo>
                <a:lnTo>
                  <a:pt x="45" y="705"/>
                </a:lnTo>
                <a:lnTo>
                  <a:pt x="41" y="709"/>
                </a:lnTo>
                <a:lnTo>
                  <a:pt x="41" y="710"/>
                </a:lnTo>
                <a:lnTo>
                  <a:pt x="41" y="711"/>
                </a:lnTo>
                <a:lnTo>
                  <a:pt x="48" y="712"/>
                </a:lnTo>
                <a:lnTo>
                  <a:pt x="53" y="714"/>
                </a:lnTo>
                <a:lnTo>
                  <a:pt x="57" y="716"/>
                </a:lnTo>
                <a:lnTo>
                  <a:pt x="60" y="719"/>
                </a:lnTo>
                <a:lnTo>
                  <a:pt x="67" y="726"/>
                </a:lnTo>
                <a:lnTo>
                  <a:pt x="72" y="735"/>
                </a:lnTo>
                <a:lnTo>
                  <a:pt x="76" y="722"/>
                </a:lnTo>
                <a:lnTo>
                  <a:pt x="78" y="710"/>
                </a:lnTo>
                <a:lnTo>
                  <a:pt x="78" y="698"/>
                </a:lnTo>
                <a:lnTo>
                  <a:pt x="78" y="688"/>
                </a:lnTo>
                <a:lnTo>
                  <a:pt x="74" y="678"/>
                </a:lnTo>
                <a:lnTo>
                  <a:pt x="71" y="669"/>
                </a:lnTo>
                <a:lnTo>
                  <a:pt x="65" y="662"/>
                </a:lnTo>
                <a:lnTo>
                  <a:pt x="58" y="654"/>
                </a:lnTo>
                <a:lnTo>
                  <a:pt x="55" y="653"/>
                </a:lnTo>
                <a:lnTo>
                  <a:pt x="53" y="653"/>
                </a:lnTo>
                <a:lnTo>
                  <a:pt x="54" y="668"/>
                </a:lnTo>
                <a:lnTo>
                  <a:pt x="55" y="685"/>
                </a:lnTo>
                <a:lnTo>
                  <a:pt x="49" y="683"/>
                </a:lnTo>
                <a:lnTo>
                  <a:pt x="43" y="683"/>
                </a:lnTo>
                <a:lnTo>
                  <a:pt x="38" y="683"/>
                </a:lnTo>
                <a:lnTo>
                  <a:pt x="33" y="685"/>
                </a:lnTo>
                <a:lnTo>
                  <a:pt x="24" y="688"/>
                </a:lnTo>
                <a:lnTo>
                  <a:pt x="16" y="695"/>
                </a:lnTo>
                <a:lnTo>
                  <a:pt x="10" y="702"/>
                </a:lnTo>
                <a:lnTo>
                  <a:pt x="5" y="710"/>
                </a:lnTo>
                <a:lnTo>
                  <a:pt x="2" y="719"/>
                </a:lnTo>
                <a:lnTo>
                  <a:pt x="0" y="729"/>
                </a:lnTo>
                <a:lnTo>
                  <a:pt x="0" y="738"/>
                </a:lnTo>
                <a:lnTo>
                  <a:pt x="1" y="745"/>
                </a:lnTo>
                <a:lnTo>
                  <a:pt x="4" y="754"/>
                </a:lnTo>
                <a:lnTo>
                  <a:pt x="7" y="762"/>
                </a:lnTo>
                <a:lnTo>
                  <a:pt x="14" y="769"/>
                </a:lnTo>
                <a:lnTo>
                  <a:pt x="20" y="777"/>
                </a:lnTo>
                <a:lnTo>
                  <a:pt x="29" y="784"/>
                </a:lnTo>
                <a:lnTo>
                  <a:pt x="40" y="792"/>
                </a:lnTo>
                <a:lnTo>
                  <a:pt x="45" y="794"/>
                </a:lnTo>
                <a:lnTo>
                  <a:pt x="50" y="798"/>
                </a:lnTo>
                <a:lnTo>
                  <a:pt x="54" y="803"/>
                </a:lnTo>
                <a:lnTo>
                  <a:pt x="57" y="808"/>
                </a:lnTo>
                <a:lnTo>
                  <a:pt x="57" y="815"/>
                </a:lnTo>
                <a:lnTo>
                  <a:pt x="55" y="822"/>
                </a:lnTo>
                <a:lnTo>
                  <a:pt x="53" y="830"/>
                </a:lnTo>
                <a:lnTo>
                  <a:pt x="49" y="837"/>
                </a:lnTo>
                <a:lnTo>
                  <a:pt x="43" y="846"/>
                </a:lnTo>
                <a:lnTo>
                  <a:pt x="38" y="855"/>
                </a:lnTo>
                <a:lnTo>
                  <a:pt x="34" y="865"/>
                </a:lnTo>
                <a:lnTo>
                  <a:pt x="31" y="874"/>
                </a:lnTo>
                <a:lnTo>
                  <a:pt x="29" y="884"/>
                </a:lnTo>
                <a:lnTo>
                  <a:pt x="26" y="894"/>
                </a:lnTo>
                <a:lnTo>
                  <a:pt x="26" y="904"/>
                </a:lnTo>
                <a:lnTo>
                  <a:pt x="26" y="914"/>
                </a:lnTo>
                <a:lnTo>
                  <a:pt x="26" y="924"/>
                </a:lnTo>
                <a:lnTo>
                  <a:pt x="28" y="935"/>
                </a:lnTo>
                <a:lnTo>
                  <a:pt x="30" y="946"/>
                </a:lnTo>
                <a:lnTo>
                  <a:pt x="33" y="957"/>
                </a:lnTo>
                <a:lnTo>
                  <a:pt x="40" y="980"/>
                </a:lnTo>
                <a:lnTo>
                  <a:pt x="50" y="1005"/>
                </a:lnTo>
                <a:lnTo>
                  <a:pt x="53" y="1004"/>
                </a:lnTo>
                <a:lnTo>
                  <a:pt x="55" y="1003"/>
                </a:lnTo>
                <a:lnTo>
                  <a:pt x="58" y="977"/>
                </a:lnTo>
                <a:lnTo>
                  <a:pt x="62" y="955"/>
                </a:lnTo>
                <a:lnTo>
                  <a:pt x="65" y="936"/>
                </a:lnTo>
                <a:lnTo>
                  <a:pt x="72" y="919"/>
                </a:lnTo>
                <a:lnTo>
                  <a:pt x="77" y="907"/>
                </a:lnTo>
                <a:lnTo>
                  <a:pt x="84" y="897"/>
                </a:lnTo>
                <a:lnTo>
                  <a:pt x="88" y="893"/>
                </a:lnTo>
                <a:lnTo>
                  <a:pt x="92" y="889"/>
                </a:lnTo>
                <a:lnTo>
                  <a:pt x="97" y="887"/>
                </a:lnTo>
                <a:lnTo>
                  <a:pt x="101" y="885"/>
                </a:lnTo>
                <a:lnTo>
                  <a:pt x="107" y="883"/>
                </a:lnTo>
                <a:lnTo>
                  <a:pt x="112" y="879"/>
                </a:lnTo>
                <a:lnTo>
                  <a:pt x="117" y="875"/>
                </a:lnTo>
                <a:lnTo>
                  <a:pt x="122" y="869"/>
                </a:lnTo>
                <a:lnTo>
                  <a:pt x="125" y="865"/>
                </a:lnTo>
                <a:lnTo>
                  <a:pt x="127" y="863"/>
                </a:lnTo>
                <a:lnTo>
                  <a:pt x="129" y="861"/>
                </a:lnTo>
                <a:lnTo>
                  <a:pt x="131" y="861"/>
                </a:lnTo>
                <a:lnTo>
                  <a:pt x="135" y="864"/>
                </a:lnTo>
                <a:lnTo>
                  <a:pt x="139" y="871"/>
                </a:lnTo>
                <a:lnTo>
                  <a:pt x="143" y="883"/>
                </a:lnTo>
                <a:lnTo>
                  <a:pt x="146" y="894"/>
                </a:lnTo>
                <a:lnTo>
                  <a:pt x="148" y="906"/>
                </a:lnTo>
                <a:lnTo>
                  <a:pt x="148" y="917"/>
                </a:lnTo>
                <a:lnTo>
                  <a:pt x="146" y="928"/>
                </a:lnTo>
                <a:lnTo>
                  <a:pt x="143" y="938"/>
                </a:lnTo>
                <a:lnTo>
                  <a:pt x="139" y="950"/>
                </a:lnTo>
                <a:lnTo>
                  <a:pt x="132" y="961"/>
                </a:lnTo>
                <a:lnTo>
                  <a:pt x="125" y="974"/>
                </a:lnTo>
                <a:lnTo>
                  <a:pt x="119" y="986"/>
                </a:lnTo>
                <a:lnTo>
                  <a:pt x="112" y="998"/>
                </a:lnTo>
                <a:lnTo>
                  <a:pt x="108" y="1010"/>
                </a:lnTo>
                <a:lnTo>
                  <a:pt x="105" y="1020"/>
                </a:lnTo>
                <a:lnTo>
                  <a:pt x="102" y="1032"/>
                </a:lnTo>
                <a:lnTo>
                  <a:pt x="101" y="1043"/>
                </a:lnTo>
                <a:lnTo>
                  <a:pt x="101" y="1053"/>
                </a:lnTo>
                <a:lnTo>
                  <a:pt x="102" y="1063"/>
                </a:lnTo>
                <a:lnTo>
                  <a:pt x="105" y="1072"/>
                </a:lnTo>
                <a:lnTo>
                  <a:pt x="108" y="1082"/>
                </a:lnTo>
                <a:lnTo>
                  <a:pt x="113" y="1091"/>
                </a:lnTo>
                <a:lnTo>
                  <a:pt x="121" y="1100"/>
                </a:lnTo>
                <a:lnTo>
                  <a:pt x="129" y="1109"/>
                </a:lnTo>
                <a:lnTo>
                  <a:pt x="137" y="1116"/>
                </a:lnTo>
                <a:lnTo>
                  <a:pt x="148" y="1124"/>
                </a:lnTo>
                <a:lnTo>
                  <a:pt x="149" y="1126"/>
                </a:lnTo>
                <a:lnTo>
                  <a:pt x="150" y="1129"/>
                </a:lnTo>
                <a:lnTo>
                  <a:pt x="143" y="1140"/>
                </a:lnTo>
                <a:lnTo>
                  <a:pt x="134" y="1150"/>
                </a:lnTo>
                <a:lnTo>
                  <a:pt x="132" y="1153"/>
                </a:lnTo>
                <a:lnTo>
                  <a:pt x="131" y="1157"/>
                </a:lnTo>
                <a:lnTo>
                  <a:pt x="132" y="1161"/>
                </a:lnTo>
                <a:lnTo>
                  <a:pt x="134" y="1164"/>
                </a:lnTo>
                <a:lnTo>
                  <a:pt x="137" y="1172"/>
                </a:lnTo>
                <a:lnTo>
                  <a:pt x="146" y="1181"/>
                </a:lnTo>
                <a:lnTo>
                  <a:pt x="150" y="1186"/>
                </a:lnTo>
                <a:lnTo>
                  <a:pt x="154" y="1191"/>
                </a:lnTo>
                <a:lnTo>
                  <a:pt x="156" y="1197"/>
                </a:lnTo>
                <a:lnTo>
                  <a:pt x="159" y="1205"/>
                </a:lnTo>
                <a:lnTo>
                  <a:pt x="163" y="1220"/>
                </a:lnTo>
                <a:lnTo>
                  <a:pt x="165" y="1238"/>
                </a:lnTo>
                <a:lnTo>
                  <a:pt x="163" y="1244"/>
                </a:lnTo>
                <a:lnTo>
                  <a:pt x="161" y="1250"/>
                </a:lnTo>
                <a:lnTo>
                  <a:pt x="161" y="1258"/>
                </a:lnTo>
                <a:lnTo>
                  <a:pt x="163" y="1265"/>
                </a:lnTo>
                <a:lnTo>
                  <a:pt x="167" y="1270"/>
                </a:lnTo>
                <a:lnTo>
                  <a:pt x="172" y="1274"/>
                </a:lnTo>
                <a:lnTo>
                  <a:pt x="178" y="1278"/>
                </a:lnTo>
                <a:lnTo>
                  <a:pt x="185" y="1281"/>
                </a:lnTo>
                <a:lnTo>
                  <a:pt x="194" y="1282"/>
                </a:lnTo>
                <a:lnTo>
                  <a:pt x="203" y="1283"/>
                </a:lnTo>
                <a:lnTo>
                  <a:pt x="213" y="1283"/>
                </a:lnTo>
                <a:lnTo>
                  <a:pt x="225" y="1283"/>
                </a:lnTo>
                <a:lnTo>
                  <a:pt x="226" y="1282"/>
                </a:lnTo>
                <a:lnTo>
                  <a:pt x="227" y="1281"/>
                </a:lnTo>
                <a:lnTo>
                  <a:pt x="227" y="1278"/>
                </a:lnTo>
                <a:lnTo>
                  <a:pt x="227" y="1277"/>
                </a:lnTo>
                <a:lnTo>
                  <a:pt x="227" y="1270"/>
                </a:lnTo>
                <a:lnTo>
                  <a:pt x="227" y="1267"/>
                </a:lnTo>
                <a:lnTo>
                  <a:pt x="226" y="1262"/>
                </a:lnTo>
                <a:lnTo>
                  <a:pt x="223" y="1257"/>
                </a:lnTo>
                <a:lnTo>
                  <a:pt x="217" y="1246"/>
                </a:lnTo>
                <a:lnTo>
                  <a:pt x="209" y="1234"/>
                </a:lnTo>
                <a:lnTo>
                  <a:pt x="199" y="1224"/>
                </a:lnTo>
                <a:lnTo>
                  <a:pt x="192" y="1215"/>
                </a:lnTo>
                <a:lnTo>
                  <a:pt x="185" y="1205"/>
                </a:lnTo>
                <a:lnTo>
                  <a:pt x="182" y="1195"/>
                </a:lnTo>
                <a:lnTo>
                  <a:pt x="179" y="1185"/>
                </a:lnTo>
                <a:lnTo>
                  <a:pt x="179" y="1176"/>
                </a:lnTo>
                <a:lnTo>
                  <a:pt x="180" y="1166"/>
                </a:lnTo>
                <a:lnTo>
                  <a:pt x="183" y="1157"/>
                </a:lnTo>
                <a:lnTo>
                  <a:pt x="185" y="1153"/>
                </a:lnTo>
                <a:lnTo>
                  <a:pt x="187" y="1149"/>
                </a:lnTo>
                <a:lnTo>
                  <a:pt x="206" y="1156"/>
                </a:lnTo>
                <a:lnTo>
                  <a:pt x="227" y="1162"/>
                </a:lnTo>
                <a:lnTo>
                  <a:pt x="247" y="1167"/>
                </a:lnTo>
                <a:lnTo>
                  <a:pt x="269" y="1172"/>
                </a:lnTo>
                <a:lnTo>
                  <a:pt x="265" y="1181"/>
                </a:lnTo>
                <a:lnTo>
                  <a:pt x="262" y="1190"/>
                </a:lnTo>
                <a:lnTo>
                  <a:pt x="261" y="1200"/>
                </a:lnTo>
                <a:lnTo>
                  <a:pt x="261" y="1209"/>
                </a:lnTo>
                <a:lnTo>
                  <a:pt x="261" y="1219"/>
                </a:lnTo>
                <a:lnTo>
                  <a:pt x="262" y="1227"/>
                </a:lnTo>
                <a:lnTo>
                  <a:pt x="265" y="1235"/>
                </a:lnTo>
                <a:lnTo>
                  <a:pt x="269" y="1243"/>
                </a:lnTo>
                <a:lnTo>
                  <a:pt x="276" y="1254"/>
                </a:lnTo>
                <a:lnTo>
                  <a:pt x="284" y="1264"/>
                </a:lnTo>
                <a:lnTo>
                  <a:pt x="292" y="1272"/>
                </a:lnTo>
                <a:lnTo>
                  <a:pt x="302" y="1279"/>
                </a:lnTo>
                <a:lnTo>
                  <a:pt x="310" y="1283"/>
                </a:lnTo>
                <a:lnTo>
                  <a:pt x="322" y="1287"/>
                </a:lnTo>
                <a:lnTo>
                  <a:pt x="334" y="1288"/>
                </a:lnTo>
                <a:lnTo>
                  <a:pt x="348" y="1288"/>
                </a:lnTo>
                <a:lnTo>
                  <a:pt x="357" y="1287"/>
                </a:lnTo>
                <a:lnTo>
                  <a:pt x="366" y="1284"/>
                </a:lnTo>
                <a:lnTo>
                  <a:pt x="375" y="1282"/>
                </a:lnTo>
                <a:lnTo>
                  <a:pt x="382" y="1278"/>
                </a:lnTo>
                <a:lnTo>
                  <a:pt x="389" y="1273"/>
                </a:lnTo>
                <a:lnTo>
                  <a:pt x="395" y="1268"/>
                </a:lnTo>
                <a:lnTo>
                  <a:pt x="400" y="1262"/>
                </a:lnTo>
                <a:lnTo>
                  <a:pt x="404" y="1255"/>
                </a:lnTo>
                <a:lnTo>
                  <a:pt x="408" y="1248"/>
                </a:lnTo>
                <a:lnTo>
                  <a:pt x="410" y="1240"/>
                </a:lnTo>
                <a:lnTo>
                  <a:pt x="412" y="1231"/>
                </a:lnTo>
                <a:lnTo>
                  <a:pt x="413" y="1222"/>
                </a:lnTo>
                <a:lnTo>
                  <a:pt x="413" y="1212"/>
                </a:lnTo>
                <a:lnTo>
                  <a:pt x="412" y="1202"/>
                </a:lnTo>
                <a:lnTo>
                  <a:pt x="410" y="1192"/>
                </a:lnTo>
                <a:lnTo>
                  <a:pt x="406" y="1182"/>
                </a:lnTo>
                <a:lnTo>
                  <a:pt x="413" y="1178"/>
                </a:lnTo>
                <a:lnTo>
                  <a:pt x="419" y="1176"/>
                </a:lnTo>
                <a:lnTo>
                  <a:pt x="425" y="1174"/>
                </a:lnTo>
                <a:lnTo>
                  <a:pt x="430" y="1174"/>
                </a:lnTo>
                <a:lnTo>
                  <a:pt x="434" y="1176"/>
                </a:lnTo>
                <a:lnTo>
                  <a:pt x="438" y="1177"/>
                </a:lnTo>
                <a:lnTo>
                  <a:pt x="442" y="1180"/>
                </a:lnTo>
                <a:lnTo>
                  <a:pt x="444" y="1183"/>
                </a:lnTo>
                <a:lnTo>
                  <a:pt x="444" y="1192"/>
                </a:lnTo>
                <a:lnTo>
                  <a:pt x="446" y="1198"/>
                </a:lnTo>
                <a:lnTo>
                  <a:pt x="447" y="1202"/>
                </a:lnTo>
                <a:lnTo>
                  <a:pt x="449" y="1206"/>
                </a:lnTo>
                <a:lnTo>
                  <a:pt x="452" y="1209"/>
                </a:lnTo>
                <a:lnTo>
                  <a:pt x="453" y="1214"/>
                </a:lnTo>
                <a:lnTo>
                  <a:pt x="454" y="1219"/>
                </a:lnTo>
                <a:lnTo>
                  <a:pt x="456" y="1227"/>
                </a:lnTo>
                <a:lnTo>
                  <a:pt x="444" y="1238"/>
                </a:lnTo>
                <a:lnTo>
                  <a:pt x="437" y="1246"/>
                </a:lnTo>
                <a:lnTo>
                  <a:pt x="430" y="1255"/>
                </a:lnTo>
                <a:lnTo>
                  <a:pt x="427" y="1264"/>
                </a:lnTo>
                <a:lnTo>
                  <a:pt x="427" y="1268"/>
                </a:lnTo>
                <a:lnTo>
                  <a:pt x="427" y="1273"/>
                </a:lnTo>
                <a:lnTo>
                  <a:pt x="428" y="1275"/>
                </a:lnTo>
                <a:lnTo>
                  <a:pt x="429" y="1279"/>
                </a:lnTo>
                <a:lnTo>
                  <a:pt x="432" y="1283"/>
                </a:lnTo>
                <a:lnTo>
                  <a:pt x="435" y="1287"/>
                </a:lnTo>
                <a:lnTo>
                  <a:pt x="441" y="1289"/>
                </a:lnTo>
                <a:lnTo>
                  <a:pt x="447" y="1292"/>
                </a:lnTo>
                <a:lnTo>
                  <a:pt x="452" y="1298"/>
                </a:lnTo>
                <a:lnTo>
                  <a:pt x="454" y="1303"/>
                </a:lnTo>
                <a:lnTo>
                  <a:pt x="456" y="1307"/>
                </a:lnTo>
                <a:lnTo>
                  <a:pt x="454" y="1311"/>
                </a:lnTo>
                <a:lnTo>
                  <a:pt x="451" y="1313"/>
                </a:lnTo>
                <a:lnTo>
                  <a:pt x="446" y="1316"/>
                </a:lnTo>
                <a:lnTo>
                  <a:pt x="439" y="1317"/>
                </a:lnTo>
                <a:lnTo>
                  <a:pt x="432" y="1317"/>
                </a:lnTo>
                <a:lnTo>
                  <a:pt x="423" y="1316"/>
                </a:lnTo>
                <a:lnTo>
                  <a:pt x="415" y="1315"/>
                </a:lnTo>
                <a:lnTo>
                  <a:pt x="408" y="1315"/>
                </a:lnTo>
                <a:lnTo>
                  <a:pt x="401" y="1316"/>
                </a:lnTo>
                <a:lnTo>
                  <a:pt x="396" y="1317"/>
                </a:lnTo>
                <a:lnTo>
                  <a:pt x="393" y="1321"/>
                </a:lnTo>
                <a:lnTo>
                  <a:pt x="389" y="1326"/>
                </a:lnTo>
                <a:lnTo>
                  <a:pt x="388" y="1332"/>
                </a:lnTo>
                <a:lnTo>
                  <a:pt x="380" y="1334"/>
                </a:lnTo>
                <a:lnTo>
                  <a:pt x="374" y="1335"/>
                </a:lnTo>
                <a:lnTo>
                  <a:pt x="369" y="1339"/>
                </a:lnTo>
                <a:lnTo>
                  <a:pt x="365" y="1342"/>
                </a:lnTo>
                <a:lnTo>
                  <a:pt x="362" y="1347"/>
                </a:lnTo>
                <a:lnTo>
                  <a:pt x="361" y="1352"/>
                </a:lnTo>
                <a:lnTo>
                  <a:pt x="360" y="1360"/>
                </a:lnTo>
                <a:lnTo>
                  <a:pt x="360" y="1366"/>
                </a:lnTo>
                <a:lnTo>
                  <a:pt x="362" y="1361"/>
                </a:lnTo>
                <a:lnTo>
                  <a:pt x="365" y="1358"/>
                </a:lnTo>
                <a:lnTo>
                  <a:pt x="369" y="1355"/>
                </a:lnTo>
                <a:lnTo>
                  <a:pt x="372" y="1354"/>
                </a:lnTo>
                <a:lnTo>
                  <a:pt x="376" y="1352"/>
                </a:lnTo>
                <a:lnTo>
                  <a:pt x="379" y="1352"/>
                </a:lnTo>
                <a:lnTo>
                  <a:pt x="382" y="1352"/>
                </a:lnTo>
                <a:lnTo>
                  <a:pt x="385" y="1354"/>
                </a:lnTo>
                <a:lnTo>
                  <a:pt x="394" y="1354"/>
                </a:lnTo>
                <a:lnTo>
                  <a:pt x="403" y="1355"/>
                </a:lnTo>
                <a:lnTo>
                  <a:pt x="410" y="1354"/>
                </a:lnTo>
                <a:lnTo>
                  <a:pt x="419" y="1352"/>
                </a:lnTo>
                <a:lnTo>
                  <a:pt x="427" y="1350"/>
                </a:lnTo>
                <a:lnTo>
                  <a:pt x="434" y="1349"/>
                </a:lnTo>
                <a:lnTo>
                  <a:pt x="443" y="1350"/>
                </a:lnTo>
                <a:lnTo>
                  <a:pt x="452" y="1352"/>
                </a:lnTo>
                <a:lnTo>
                  <a:pt x="456" y="1354"/>
                </a:lnTo>
                <a:lnTo>
                  <a:pt x="459" y="1355"/>
                </a:lnTo>
                <a:lnTo>
                  <a:pt x="463" y="1358"/>
                </a:lnTo>
                <a:lnTo>
                  <a:pt x="466" y="1360"/>
                </a:lnTo>
                <a:lnTo>
                  <a:pt x="471" y="1365"/>
                </a:lnTo>
                <a:lnTo>
                  <a:pt x="475" y="1368"/>
                </a:lnTo>
                <a:lnTo>
                  <a:pt x="478" y="1368"/>
                </a:lnTo>
                <a:lnTo>
                  <a:pt x="482" y="1368"/>
                </a:lnTo>
                <a:lnTo>
                  <a:pt x="487" y="1369"/>
                </a:lnTo>
                <a:lnTo>
                  <a:pt x="494" y="1370"/>
                </a:lnTo>
                <a:lnTo>
                  <a:pt x="502" y="1373"/>
                </a:lnTo>
                <a:lnTo>
                  <a:pt x="514" y="1379"/>
                </a:lnTo>
                <a:lnTo>
                  <a:pt x="520" y="1379"/>
                </a:lnTo>
                <a:lnTo>
                  <a:pt x="528" y="1382"/>
                </a:lnTo>
                <a:lnTo>
                  <a:pt x="531" y="1383"/>
                </a:lnTo>
                <a:lnTo>
                  <a:pt x="535" y="1385"/>
                </a:lnTo>
                <a:lnTo>
                  <a:pt x="537" y="1388"/>
                </a:lnTo>
                <a:lnTo>
                  <a:pt x="539" y="1393"/>
                </a:lnTo>
                <a:lnTo>
                  <a:pt x="540" y="1387"/>
                </a:lnTo>
                <a:lnTo>
                  <a:pt x="542" y="1380"/>
                </a:lnTo>
                <a:lnTo>
                  <a:pt x="543" y="1376"/>
                </a:lnTo>
                <a:lnTo>
                  <a:pt x="543" y="1373"/>
                </a:lnTo>
                <a:lnTo>
                  <a:pt x="542" y="1370"/>
                </a:lnTo>
                <a:lnTo>
                  <a:pt x="538" y="1366"/>
                </a:lnTo>
                <a:lnTo>
                  <a:pt x="535" y="1361"/>
                </a:lnTo>
                <a:lnTo>
                  <a:pt x="535" y="1359"/>
                </a:lnTo>
                <a:lnTo>
                  <a:pt x="537" y="1356"/>
                </a:lnTo>
                <a:lnTo>
                  <a:pt x="540" y="1355"/>
                </a:lnTo>
                <a:lnTo>
                  <a:pt x="554" y="1355"/>
                </a:lnTo>
                <a:lnTo>
                  <a:pt x="574" y="1359"/>
                </a:lnTo>
                <a:lnTo>
                  <a:pt x="586" y="1363"/>
                </a:lnTo>
                <a:lnTo>
                  <a:pt x="597" y="1366"/>
                </a:lnTo>
                <a:lnTo>
                  <a:pt x="607" y="1368"/>
                </a:lnTo>
                <a:lnTo>
                  <a:pt x="617" y="1366"/>
                </a:lnTo>
                <a:lnTo>
                  <a:pt x="621" y="1363"/>
                </a:lnTo>
                <a:lnTo>
                  <a:pt x="625" y="1360"/>
                </a:lnTo>
                <a:lnTo>
                  <a:pt x="629" y="1360"/>
                </a:lnTo>
                <a:lnTo>
                  <a:pt x="631" y="1361"/>
                </a:lnTo>
                <a:lnTo>
                  <a:pt x="634" y="1368"/>
                </a:lnTo>
                <a:lnTo>
                  <a:pt x="636" y="1380"/>
                </a:lnTo>
                <a:lnTo>
                  <a:pt x="639" y="1370"/>
                </a:lnTo>
                <a:lnTo>
                  <a:pt x="640" y="1363"/>
                </a:lnTo>
                <a:lnTo>
                  <a:pt x="640" y="1355"/>
                </a:lnTo>
                <a:lnTo>
                  <a:pt x="639" y="1350"/>
                </a:lnTo>
                <a:lnTo>
                  <a:pt x="635" y="1345"/>
                </a:lnTo>
                <a:lnTo>
                  <a:pt x="629" y="1341"/>
                </a:lnTo>
                <a:lnTo>
                  <a:pt x="622" y="1339"/>
                </a:lnTo>
                <a:lnTo>
                  <a:pt x="614" y="1337"/>
                </a:lnTo>
                <a:lnTo>
                  <a:pt x="615" y="1334"/>
                </a:lnTo>
                <a:lnTo>
                  <a:pt x="616" y="1332"/>
                </a:lnTo>
                <a:lnTo>
                  <a:pt x="617" y="1334"/>
                </a:lnTo>
                <a:lnTo>
                  <a:pt x="619" y="1334"/>
                </a:lnTo>
                <a:lnTo>
                  <a:pt x="621" y="1335"/>
                </a:lnTo>
                <a:lnTo>
                  <a:pt x="624" y="1335"/>
                </a:lnTo>
                <a:lnTo>
                  <a:pt x="626" y="1332"/>
                </a:lnTo>
                <a:lnTo>
                  <a:pt x="629" y="1327"/>
                </a:lnTo>
                <a:lnTo>
                  <a:pt x="632" y="1326"/>
                </a:lnTo>
                <a:lnTo>
                  <a:pt x="635" y="1326"/>
                </a:lnTo>
                <a:lnTo>
                  <a:pt x="639" y="1326"/>
                </a:lnTo>
                <a:lnTo>
                  <a:pt x="641" y="1327"/>
                </a:lnTo>
                <a:lnTo>
                  <a:pt x="648" y="1331"/>
                </a:lnTo>
                <a:lnTo>
                  <a:pt x="654" y="1336"/>
                </a:lnTo>
                <a:lnTo>
                  <a:pt x="654" y="1331"/>
                </a:lnTo>
                <a:lnTo>
                  <a:pt x="654" y="1327"/>
                </a:lnTo>
                <a:lnTo>
                  <a:pt x="653" y="1323"/>
                </a:lnTo>
                <a:lnTo>
                  <a:pt x="650" y="1321"/>
                </a:lnTo>
                <a:lnTo>
                  <a:pt x="646" y="1317"/>
                </a:lnTo>
                <a:lnTo>
                  <a:pt x="643" y="1315"/>
                </a:lnTo>
                <a:lnTo>
                  <a:pt x="638" y="1313"/>
                </a:lnTo>
                <a:lnTo>
                  <a:pt x="631" y="1312"/>
                </a:lnTo>
                <a:lnTo>
                  <a:pt x="630" y="1308"/>
                </a:lnTo>
                <a:lnTo>
                  <a:pt x="627" y="1306"/>
                </a:lnTo>
                <a:lnTo>
                  <a:pt x="626" y="1303"/>
                </a:lnTo>
                <a:lnTo>
                  <a:pt x="622" y="1303"/>
                </a:lnTo>
                <a:lnTo>
                  <a:pt x="620" y="1303"/>
                </a:lnTo>
                <a:lnTo>
                  <a:pt x="616" y="1304"/>
                </a:lnTo>
                <a:lnTo>
                  <a:pt x="612" y="1307"/>
                </a:lnTo>
                <a:lnTo>
                  <a:pt x="608" y="1311"/>
                </a:lnTo>
                <a:lnTo>
                  <a:pt x="600" y="1308"/>
                </a:lnTo>
                <a:lnTo>
                  <a:pt x="592" y="1306"/>
                </a:lnTo>
                <a:lnTo>
                  <a:pt x="585" y="1302"/>
                </a:lnTo>
                <a:lnTo>
                  <a:pt x="579" y="1298"/>
                </a:lnTo>
                <a:lnTo>
                  <a:pt x="574" y="1296"/>
                </a:lnTo>
                <a:lnTo>
                  <a:pt x="571" y="1292"/>
                </a:lnTo>
                <a:lnTo>
                  <a:pt x="568" y="1288"/>
                </a:lnTo>
                <a:lnTo>
                  <a:pt x="566" y="1284"/>
                </a:lnTo>
                <a:lnTo>
                  <a:pt x="566" y="1281"/>
                </a:lnTo>
                <a:lnTo>
                  <a:pt x="564" y="1277"/>
                </a:lnTo>
                <a:lnTo>
                  <a:pt x="566" y="1274"/>
                </a:lnTo>
                <a:lnTo>
                  <a:pt x="567" y="1270"/>
                </a:lnTo>
                <a:lnTo>
                  <a:pt x="569" y="1268"/>
                </a:lnTo>
                <a:lnTo>
                  <a:pt x="573" y="1265"/>
                </a:lnTo>
                <a:lnTo>
                  <a:pt x="577" y="1264"/>
                </a:lnTo>
                <a:lnTo>
                  <a:pt x="582" y="1263"/>
                </a:lnTo>
                <a:lnTo>
                  <a:pt x="587" y="1262"/>
                </a:lnTo>
                <a:lnTo>
                  <a:pt x="591" y="1263"/>
                </a:lnTo>
                <a:lnTo>
                  <a:pt x="595" y="1265"/>
                </a:lnTo>
                <a:lnTo>
                  <a:pt x="598" y="1268"/>
                </a:lnTo>
                <a:lnTo>
                  <a:pt x="606" y="1274"/>
                </a:lnTo>
                <a:lnTo>
                  <a:pt x="614" y="1279"/>
                </a:lnTo>
                <a:lnTo>
                  <a:pt x="625" y="1281"/>
                </a:lnTo>
                <a:lnTo>
                  <a:pt x="640" y="1282"/>
                </a:lnTo>
                <a:lnTo>
                  <a:pt x="649" y="1283"/>
                </a:lnTo>
                <a:lnTo>
                  <a:pt x="659" y="1284"/>
                </a:lnTo>
                <a:lnTo>
                  <a:pt x="667" y="1287"/>
                </a:lnTo>
                <a:lnTo>
                  <a:pt x="674" y="1291"/>
                </a:lnTo>
                <a:lnTo>
                  <a:pt x="678" y="1293"/>
                </a:lnTo>
                <a:lnTo>
                  <a:pt x="683" y="1294"/>
                </a:lnTo>
                <a:lnTo>
                  <a:pt x="687" y="1292"/>
                </a:lnTo>
                <a:lnTo>
                  <a:pt x="691" y="1292"/>
                </a:lnTo>
                <a:lnTo>
                  <a:pt x="696" y="1293"/>
                </a:lnTo>
                <a:lnTo>
                  <a:pt x="699" y="1297"/>
                </a:lnTo>
                <a:lnTo>
                  <a:pt x="703" y="1301"/>
                </a:lnTo>
                <a:lnTo>
                  <a:pt x="706" y="1303"/>
                </a:lnTo>
                <a:lnTo>
                  <a:pt x="708" y="1304"/>
                </a:lnTo>
                <a:lnTo>
                  <a:pt x="711" y="1306"/>
                </a:lnTo>
                <a:lnTo>
                  <a:pt x="713" y="1306"/>
                </a:lnTo>
                <a:lnTo>
                  <a:pt x="716" y="1304"/>
                </a:lnTo>
                <a:lnTo>
                  <a:pt x="718" y="1303"/>
                </a:lnTo>
                <a:lnTo>
                  <a:pt x="721" y="1299"/>
                </a:lnTo>
                <a:lnTo>
                  <a:pt x="728" y="1294"/>
                </a:lnTo>
                <a:lnTo>
                  <a:pt x="736" y="1291"/>
                </a:lnTo>
                <a:lnTo>
                  <a:pt x="744" y="1289"/>
                </a:lnTo>
                <a:lnTo>
                  <a:pt x="751" y="1288"/>
                </a:lnTo>
                <a:lnTo>
                  <a:pt x="758" y="1288"/>
                </a:lnTo>
                <a:lnTo>
                  <a:pt x="763" y="1289"/>
                </a:lnTo>
                <a:lnTo>
                  <a:pt x="765" y="1289"/>
                </a:lnTo>
                <a:lnTo>
                  <a:pt x="766" y="1291"/>
                </a:lnTo>
                <a:lnTo>
                  <a:pt x="766" y="1292"/>
                </a:lnTo>
                <a:lnTo>
                  <a:pt x="766" y="1294"/>
                </a:lnTo>
                <a:lnTo>
                  <a:pt x="766" y="1303"/>
                </a:lnTo>
                <a:lnTo>
                  <a:pt x="768" y="1310"/>
                </a:lnTo>
                <a:lnTo>
                  <a:pt x="769" y="1311"/>
                </a:lnTo>
                <a:lnTo>
                  <a:pt x="770" y="1312"/>
                </a:lnTo>
                <a:lnTo>
                  <a:pt x="773" y="1312"/>
                </a:lnTo>
                <a:lnTo>
                  <a:pt x="774" y="1312"/>
                </a:lnTo>
                <a:lnTo>
                  <a:pt x="776" y="1313"/>
                </a:lnTo>
                <a:lnTo>
                  <a:pt x="779" y="1317"/>
                </a:lnTo>
                <a:lnTo>
                  <a:pt x="780" y="1322"/>
                </a:lnTo>
                <a:lnTo>
                  <a:pt x="780" y="1328"/>
                </a:lnTo>
                <a:lnTo>
                  <a:pt x="768" y="1330"/>
                </a:lnTo>
                <a:lnTo>
                  <a:pt x="758" y="1331"/>
                </a:lnTo>
                <a:lnTo>
                  <a:pt x="754" y="1334"/>
                </a:lnTo>
                <a:lnTo>
                  <a:pt x="751" y="1336"/>
                </a:lnTo>
                <a:lnTo>
                  <a:pt x="750" y="1340"/>
                </a:lnTo>
                <a:lnTo>
                  <a:pt x="749" y="1345"/>
                </a:lnTo>
                <a:lnTo>
                  <a:pt x="744" y="1347"/>
                </a:lnTo>
                <a:lnTo>
                  <a:pt x="739" y="1350"/>
                </a:lnTo>
                <a:lnTo>
                  <a:pt x="736" y="1354"/>
                </a:lnTo>
                <a:lnTo>
                  <a:pt x="735" y="1358"/>
                </a:lnTo>
                <a:lnTo>
                  <a:pt x="735" y="1363"/>
                </a:lnTo>
                <a:lnTo>
                  <a:pt x="736" y="1368"/>
                </a:lnTo>
                <a:lnTo>
                  <a:pt x="737" y="1373"/>
                </a:lnTo>
                <a:lnTo>
                  <a:pt x="740" y="1379"/>
                </a:lnTo>
                <a:lnTo>
                  <a:pt x="740" y="1373"/>
                </a:lnTo>
                <a:lnTo>
                  <a:pt x="740" y="1369"/>
                </a:lnTo>
                <a:lnTo>
                  <a:pt x="741" y="1366"/>
                </a:lnTo>
                <a:lnTo>
                  <a:pt x="744" y="1364"/>
                </a:lnTo>
                <a:lnTo>
                  <a:pt x="749" y="1363"/>
                </a:lnTo>
                <a:lnTo>
                  <a:pt x="755" y="1361"/>
                </a:lnTo>
                <a:lnTo>
                  <a:pt x="763" y="1363"/>
                </a:lnTo>
                <a:lnTo>
                  <a:pt x="771" y="1363"/>
                </a:lnTo>
                <a:lnTo>
                  <a:pt x="775" y="1361"/>
                </a:lnTo>
                <a:lnTo>
                  <a:pt x="780" y="1360"/>
                </a:lnTo>
                <a:lnTo>
                  <a:pt x="785" y="1359"/>
                </a:lnTo>
                <a:lnTo>
                  <a:pt x="790" y="1356"/>
                </a:lnTo>
                <a:lnTo>
                  <a:pt x="799" y="1355"/>
                </a:lnTo>
                <a:lnTo>
                  <a:pt x="808" y="1354"/>
                </a:lnTo>
                <a:lnTo>
                  <a:pt x="809" y="1358"/>
                </a:lnTo>
                <a:lnTo>
                  <a:pt x="811" y="1360"/>
                </a:lnTo>
                <a:lnTo>
                  <a:pt x="813" y="1363"/>
                </a:lnTo>
                <a:lnTo>
                  <a:pt x="816" y="1364"/>
                </a:lnTo>
                <a:lnTo>
                  <a:pt x="823" y="1366"/>
                </a:lnTo>
                <a:lnTo>
                  <a:pt x="835" y="1366"/>
                </a:lnTo>
                <a:lnTo>
                  <a:pt x="845" y="1364"/>
                </a:lnTo>
                <a:lnTo>
                  <a:pt x="855" y="1363"/>
                </a:lnTo>
                <a:lnTo>
                  <a:pt x="866" y="1360"/>
                </a:lnTo>
                <a:lnTo>
                  <a:pt x="877" y="1359"/>
                </a:lnTo>
                <a:lnTo>
                  <a:pt x="888" y="1358"/>
                </a:lnTo>
                <a:lnTo>
                  <a:pt x="898" y="1359"/>
                </a:lnTo>
                <a:lnTo>
                  <a:pt x="907" y="1363"/>
                </a:lnTo>
                <a:lnTo>
                  <a:pt x="915" y="1366"/>
                </a:lnTo>
                <a:lnTo>
                  <a:pt x="923" y="1373"/>
                </a:lnTo>
                <a:lnTo>
                  <a:pt x="931" y="1382"/>
                </a:lnTo>
                <a:lnTo>
                  <a:pt x="932" y="1375"/>
                </a:lnTo>
                <a:lnTo>
                  <a:pt x="933" y="1370"/>
                </a:lnTo>
                <a:lnTo>
                  <a:pt x="932" y="1364"/>
                </a:lnTo>
                <a:lnTo>
                  <a:pt x="928" y="1358"/>
                </a:lnTo>
                <a:lnTo>
                  <a:pt x="937" y="1354"/>
                </a:lnTo>
                <a:lnTo>
                  <a:pt x="944" y="1350"/>
                </a:lnTo>
                <a:lnTo>
                  <a:pt x="952" y="1350"/>
                </a:lnTo>
                <a:lnTo>
                  <a:pt x="957" y="1351"/>
                </a:lnTo>
                <a:lnTo>
                  <a:pt x="960" y="1352"/>
                </a:lnTo>
                <a:lnTo>
                  <a:pt x="962" y="1354"/>
                </a:lnTo>
                <a:lnTo>
                  <a:pt x="963" y="1356"/>
                </a:lnTo>
                <a:lnTo>
                  <a:pt x="963" y="1359"/>
                </a:lnTo>
                <a:lnTo>
                  <a:pt x="963" y="1365"/>
                </a:lnTo>
                <a:lnTo>
                  <a:pt x="960" y="1373"/>
                </a:lnTo>
                <a:lnTo>
                  <a:pt x="965" y="1369"/>
                </a:lnTo>
                <a:lnTo>
                  <a:pt x="968" y="1364"/>
                </a:lnTo>
                <a:lnTo>
                  <a:pt x="972" y="1358"/>
                </a:lnTo>
                <a:lnTo>
                  <a:pt x="976" y="1351"/>
                </a:lnTo>
                <a:lnTo>
                  <a:pt x="977" y="1345"/>
                </a:lnTo>
                <a:lnTo>
                  <a:pt x="976" y="1339"/>
                </a:lnTo>
                <a:lnTo>
                  <a:pt x="975" y="1337"/>
                </a:lnTo>
                <a:lnTo>
                  <a:pt x="973" y="1335"/>
                </a:lnTo>
                <a:lnTo>
                  <a:pt x="972" y="1335"/>
                </a:lnTo>
                <a:lnTo>
                  <a:pt x="968" y="1334"/>
                </a:lnTo>
                <a:lnTo>
                  <a:pt x="971" y="1331"/>
                </a:lnTo>
                <a:lnTo>
                  <a:pt x="972" y="1328"/>
                </a:lnTo>
                <a:lnTo>
                  <a:pt x="975" y="1327"/>
                </a:lnTo>
                <a:lnTo>
                  <a:pt x="977" y="1326"/>
                </a:lnTo>
                <a:lnTo>
                  <a:pt x="982" y="1325"/>
                </a:lnTo>
                <a:lnTo>
                  <a:pt x="989" y="1327"/>
                </a:lnTo>
                <a:lnTo>
                  <a:pt x="994" y="1330"/>
                </a:lnTo>
                <a:lnTo>
                  <a:pt x="996" y="1335"/>
                </a:lnTo>
                <a:lnTo>
                  <a:pt x="997" y="1337"/>
                </a:lnTo>
                <a:lnTo>
                  <a:pt x="997" y="1340"/>
                </a:lnTo>
                <a:lnTo>
                  <a:pt x="997" y="1342"/>
                </a:lnTo>
                <a:lnTo>
                  <a:pt x="996" y="1345"/>
                </a:lnTo>
                <a:lnTo>
                  <a:pt x="1000" y="1342"/>
                </a:lnTo>
                <a:lnTo>
                  <a:pt x="1004" y="1340"/>
                </a:lnTo>
                <a:lnTo>
                  <a:pt x="1005" y="1336"/>
                </a:lnTo>
                <a:lnTo>
                  <a:pt x="1006" y="1334"/>
                </a:lnTo>
                <a:lnTo>
                  <a:pt x="1006" y="1330"/>
                </a:lnTo>
                <a:lnTo>
                  <a:pt x="1004" y="1326"/>
                </a:lnTo>
                <a:lnTo>
                  <a:pt x="1000" y="1321"/>
                </a:lnTo>
                <a:lnTo>
                  <a:pt x="996" y="1317"/>
                </a:lnTo>
                <a:lnTo>
                  <a:pt x="995" y="1313"/>
                </a:lnTo>
                <a:lnTo>
                  <a:pt x="994" y="1310"/>
                </a:lnTo>
                <a:lnTo>
                  <a:pt x="991" y="1307"/>
                </a:lnTo>
                <a:lnTo>
                  <a:pt x="987" y="1306"/>
                </a:lnTo>
                <a:lnTo>
                  <a:pt x="984" y="1306"/>
                </a:lnTo>
                <a:lnTo>
                  <a:pt x="980" y="1304"/>
                </a:lnTo>
                <a:lnTo>
                  <a:pt x="975" y="1306"/>
                </a:lnTo>
                <a:lnTo>
                  <a:pt x="968" y="1307"/>
                </a:lnTo>
                <a:lnTo>
                  <a:pt x="966" y="1302"/>
                </a:lnTo>
                <a:lnTo>
                  <a:pt x="962" y="1298"/>
                </a:lnTo>
                <a:lnTo>
                  <a:pt x="957" y="1296"/>
                </a:lnTo>
                <a:lnTo>
                  <a:pt x="953" y="1294"/>
                </a:lnTo>
                <a:lnTo>
                  <a:pt x="948" y="1296"/>
                </a:lnTo>
                <a:lnTo>
                  <a:pt x="943" y="1297"/>
                </a:lnTo>
                <a:lnTo>
                  <a:pt x="938" y="1299"/>
                </a:lnTo>
                <a:lnTo>
                  <a:pt x="933" y="1304"/>
                </a:lnTo>
                <a:lnTo>
                  <a:pt x="922" y="1308"/>
                </a:lnTo>
                <a:lnTo>
                  <a:pt x="912" y="1310"/>
                </a:lnTo>
                <a:lnTo>
                  <a:pt x="908" y="1310"/>
                </a:lnTo>
                <a:lnTo>
                  <a:pt x="904" y="1307"/>
                </a:lnTo>
                <a:lnTo>
                  <a:pt x="900" y="1306"/>
                </a:lnTo>
                <a:lnTo>
                  <a:pt x="898" y="1302"/>
                </a:lnTo>
                <a:lnTo>
                  <a:pt x="895" y="1297"/>
                </a:lnTo>
                <a:lnTo>
                  <a:pt x="893" y="1293"/>
                </a:lnTo>
                <a:lnTo>
                  <a:pt x="893" y="1289"/>
                </a:lnTo>
                <a:lnTo>
                  <a:pt x="893" y="1287"/>
                </a:lnTo>
                <a:lnTo>
                  <a:pt x="894" y="1286"/>
                </a:lnTo>
                <a:lnTo>
                  <a:pt x="895" y="1286"/>
                </a:lnTo>
                <a:lnTo>
                  <a:pt x="899" y="1286"/>
                </a:lnTo>
                <a:lnTo>
                  <a:pt x="903" y="1287"/>
                </a:lnTo>
                <a:lnTo>
                  <a:pt x="904" y="1287"/>
                </a:lnTo>
                <a:lnTo>
                  <a:pt x="907" y="1287"/>
                </a:lnTo>
                <a:lnTo>
                  <a:pt x="908" y="1286"/>
                </a:lnTo>
                <a:lnTo>
                  <a:pt x="910" y="1283"/>
                </a:lnTo>
                <a:lnTo>
                  <a:pt x="913" y="1277"/>
                </a:lnTo>
                <a:lnTo>
                  <a:pt x="918" y="1268"/>
                </a:lnTo>
                <a:lnTo>
                  <a:pt x="923" y="1259"/>
                </a:lnTo>
                <a:lnTo>
                  <a:pt x="929" y="1250"/>
                </a:lnTo>
                <a:lnTo>
                  <a:pt x="936" y="1248"/>
                </a:lnTo>
                <a:lnTo>
                  <a:pt x="942" y="1245"/>
                </a:lnTo>
                <a:lnTo>
                  <a:pt x="947" y="1241"/>
                </a:lnTo>
                <a:lnTo>
                  <a:pt x="953" y="1236"/>
                </a:lnTo>
                <a:lnTo>
                  <a:pt x="965" y="1222"/>
                </a:lnTo>
                <a:lnTo>
                  <a:pt x="977" y="1202"/>
                </a:lnTo>
                <a:lnTo>
                  <a:pt x="981" y="1200"/>
                </a:lnTo>
                <a:lnTo>
                  <a:pt x="985" y="1195"/>
                </a:lnTo>
                <a:lnTo>
                  <a:pt x="989" y="1190"/>
                </a:lnTo>
                <a:lnTo>
                  <a:pt x="991" y="1181"/>
                </a:lnTo>
                <a:lnTo>
                  <a:pt x="992" y="1172"/>
                </a:lnTo>
                <a:lnTo>
                  <a:pt x="995" y="1162"/>
                </a:lnTo>
                <a:lnTo>
                  <a:pt x="995" y="1149"/>
                </a:lnTo>
                <a:lnTo>
                  <a:pt x="996" y="1137"/>
                </a:lnTo>
                <a:lnTo>
                  <a:pt x="1000" y="1137"/>
                </a:lnTo>
                <a:lnTo>
                  <a:pt x="1005" y="1137"/>
                </a:lnTo>
                <a:lnTo>
                  <a:pt x="1010" y="1135"/>
                </a:lnTo>
                <a:lnTo>
                  <a:pt x="1016" y="1132"/>
                </a:lnTo>
                <a:lnTo>
                  <a:pt x="1013" y="1130"/>
                </a:lnTo>
                <a:lnTo>
                  <a:pt x="1009" y="1128"/>
                </a:lnTo>
                <a:lnTo>
                  <a:pt x="1008" y="1123"/>
                </a:lnTo>
                <a:lnTo>
                  <a:pt x="1008" y="1114"/>
                </a:lnTo>
                <a:lnTo>
                  <a:pt x="1015" y="1114"/>
                </a:lnTo>
                <a:lnTo>
                  <a:pt x="1024" y="1114"/>
                </a:lnTo>
                <a:lnTo>
                  <a:pt x="1028" y="1113"/>
                </a:lnTo>
                <a:lnTo>
                  <a:pt x="1030" y="1110"/>
                </a:lnTo>
                <a:lnTo>
                  <a:pt x="1032" y="1108"/>
                </a:lnTo>
                <a:lnTo>
                  <a:pt x="1032" y="1106"/>
                </a:lnTo>
                <a:lnTo>
                  <a:pt x="1028" y="1102"/>
                </a:lnTo>
                <a:lnTo>
                  <a:pt x="1021" y="1096"/>
                </a:lnTo>
                <a:lnTo>
                  <a:pt x="1019" y="1090"/>
                </a:lnTo>
                <a:lnTo>
                  <a:pt x="1015" y="1084"/>
                </a:lnTo>
                <a:lnTo>
                  <a:pt x="1010" y="1076"/>
                </a:lnTo>
                <a:lnTo>
                  <a:pt x="1004" y="1070"/>
                </a:lnTo>
                <a:lnTo>
                  <a:pt x="996" y="1057"/>
                </a:lnTo>
                <a:lnTo>
                  <a:pt x="989" y="1044"/>
                </a:lnTo>
                <a:lnTo>
                  <a:pt x="985" y="1032"/>
                </a:lnTo>
                <a:lnTo>
                  <a:pt x="980" y="1022"/>
                </a:lnTo>
                <a:lnTo>
                  <a:pt x="976" y="1013"/>
                </a:lnTo>
                <a:lnTo>
                  <a:pt x="971" y="1007"/>
                </a:lnTo>
                <a:lnTo>
                  <a:pt x="966" y="1001"/>
                </a:lnTo>
                <a:lnTo>
                  <a:pt x="961" y="999"/>
                </a:lnTo>
                <a:lnTo>
                  <a:pt x="957" y="999"/>
                </a:lnTo>
                <a:lnTo>
                  <a:pt x="955" y="999"/>
                </a:lnTo>
                <a:lnTo>
                  <a:pt x="952" y="1000"/>
                </a:lnTo>
                <a:lnTo>
                  <a:pt x="949" y="1003"/>
                </a:lnTo>
                <a:lnTo>
                  <a:pt x="947" y="1001"/>
                </a:lnTo>
                <a:lnTo>
                  <a:pt x="944" y="1000"/>
                </a:lnTo>
                <a:lnTo>
                  <a:pt x="936" y="989"/>
                </a:lnTo>
                <a:lnTo>
                  <a:pt x="928" y="977"/>
                </a:lnTo>
                <a:lnTo>
                  <a:pt x="922" y="964"/>
                </a:lnTo>
                <a:lnTo>
                  <a:pt x="917" y="948"/>
                </a:lnTo>
                <a:lnTo>
                  <a:pt x="915" y="941"/>
                </a:lnTo>
                <a:lnTo>
                  <a:pt x="912" y="935"/>
                </a:lnTo>
                <a:lnTo>
                  <a:pt x="908" y="931"/>
                </a:lnTo>
                <a:lnTo>
                  <a:pt x="901" y="930"/>
                </a:lnTo>
                <a:lnTo>
                  <a:pt x="895" y="931"/>
                </a:lnTo>
                <a:lnTo>
                  <a:pt x="889" y="933"/>
                </a:lnTo>
                <a:lnTo>
                  <a:pt x="883" y="938"/>
                </a:lnTo>
                <a:lnTo>
                  <a:pt x="877" y="946"/>
                </a:lnTo>
                <a:lnTo>
                  <a:pt x="875" y="937"/>
                </a:lnTo>
                <a:lnTo>
                  <a:pt x="874" y="927"/>
                </a:lnTo>
                <a:lnTo>
                  <a:pt x="870" y="932"/>
                </a:lnTo>
                <a:lnTo>
                  <a:pt x="867" y="937"/>
                </a:lnTo>
                <a:lnTo>
                  <a:pt x="861" y="928"/>
                </a:lnTo>
                <a:lnTo>
                  <a:pt x="847" y="908"/>
                </a:lnTo>
                <a:lnTo>
                  <a:pt x="833" y="888"/>
                </a:lnTo>
                <a:lnTo>
                  <a:pt x="827" y="879"/>
                </a:lnTo>
                <a:lnTo>
                  <a:pt x="835" y="875"/>
                </a:lnTo>
                <a:lnTo>
                  <a:pt x="843" y="873"/>
                </a:lnTo>
                <a:lnTo>
                  <a:pt x="862" y="871"/>
                </a:lnTo>
                <a:lnTo>
                  <a:pt x="880" y="868"/>
                </a:lnTo>
                <a:lnTo>
                  <a:pt x="899" y="864"/>
                </a:lnTo>
                <a:lnTo>
                  <a:pt x="918" y="859"/>
                </a:lnTo>
                <a:lnTo>
                  <a:pt x="937" y="853"/>
                </a:lnTo>
                <a:lnTo>
                  <a:pt x="956" y="845"/>
                </a:lnTo>
                <a:lnTo>
                  <a:pt x="975" y="836"/>
                </a:lnTo>
                <a:lnTo>
                  <a:pt x="994" y="826"/>
                </a:lnTo>
                <a:lnTo>
                  <a:pt x="1011" y="821"/>
                </a:lnTo>
                <a:lnTo>
                  <a:pt x="1029" y="815"/>
                </a:lnTo>
                <a:lnTo>
                  <a:pt x="1035" y="813"/>
                </a:lnTo>
                <a:lnTo>
                  <a:pt x="1039" y="812"/>
                </a:lnTo>
                <a:lnTo>
                  <a:pt x="1043" y="812"/>
                </a:lnTo>
                <a:lnTo>
                  <a:pt x="1047" y="813"/>
                </a:lnTo>
                <a:lnTo>
                  <a:pt x="1053" y="817"/>
                </a:lnTo>
                <a:lnTo>
                  <a:pt x="1059" y="822"/>
                </a:lnTo>
                <a:lnTo>
                  <a:pt x="1077" y="841"/>
                </a:lnTo>
                <a:lnTo>
                  <a:pt x="1096" y="860"/>
                </a:lnTo>
                <a:lnTo>
                  <a:pt x="1100" y="866"/>
                </a:lnTo>
                <a:lnTo>
                  <a:pt x="1101" y="871"/>
                </a:lnTo>
                <a:lnTo>
                  <a:pt x="1101" y="876"/>
                </a:lnTo>
                <a:lnTo>
                  <a:pt x="1098" y="883"/>
                </a:lnTo>
                <a:lnTo>
                  <a:pt x="1098" y="885"/>
                </a:lnTo>
                <a:lnTo>
                  <a:pt x="1098" y="889"/>
                </a:lnTo>
                <a:lnTo>
                  <a:pt x="1100" y="892"/>
                </a:lnTo>
                <a:lnTo>
                  <a:pt x="1101" y="895"/>
                </a:lnTo>
                <a:lnTo>
                  <a:pt x="1109" y="903"/>
                </a:lnTo>
                <a:lnTo>
                  <a:pt x="1116" y="912"/>
                </a:lnTo>
                <a:lnTo>
                  <a:pt x="1121" y="917"/>
                </a:lnTo>
                <a:lnTo>
                  <a:pt x="1124" y="922"/>
                </a:lnTo>
                <a:lnTo>
                  <a:pt x="1125" y="928"/>
                </a:lnTo>
                <a:lnTo>
                  <a:pt x="1126" y="935"/>
                </a:lnTo>
                <a:lnTo>
                  <a:pt x="1126" y="941"/>
                </a:lnTo>
                <a:lnTo>
                  <a:pt x="1125" y="948"/>
                </a:lnTo>
                <a:lnTo>
                  <a:pt x="1122" y="956"/>
                </a:lnTo>
                <a:lnTo>
                  <a:pt x="1120" y="964"/>
                </a:lnTo>
                <a:lnTo>
                  <a:pt x="1116" y="974"/>
                </a:lnTo>
                <a:lnTo>
                  <a:pt x="1116" y="981"/>
                </a:lnTo>
                <a:lnTo>
                  <a:pt x="1116" y="984"/>
                </a:lnTo>
                <a:lnTo>
                  <a:pt x="1119" y="988"/>
                </a:lnTo>
                <a:lnTo>
                  <a:pt x="1120" y="989"/>
                </a:lnTo>
                <a:lnTo>
                  <a:pt x="1124" y="991"/>
                </a:lnTo>
                <a:lnTo>
                  <a:pt x="1136" y="1000"/>
                </a:lnTo>
                <a:lnTo>
                  <a:pt x="1148" y="1009"/>
                </a:lnTo>
                <a:lnTo>
                  <a:pt x="1154" y="1014"/>
                </a:lnTo>
                <a:lnTo>
                  <a:pt x="1159" y="1017"/>
                </a:lnTo>
                <a:lnTo>
                  <a:pt x="1164" y="1017"/>
                </a:lnTo>
                <a:lnTo>
                  <a:pt x="1167" y="1015"/>
                </a:lnTo>
                <a:lnTo>
                  <a:pt x="1169" y="1013"/>
                </a:lnTo>
                <a:lnTo>
                  <a:pt x="1172" y="1009"/>
                </a:lnTo>
                <a:lnTo>
                  <a:pt x="1173" y="1003"/>
                </a:lnTo>
                <a:lnTo>
                  <a:pt x="1173" y="994"/>
                </a:lnTo>
                <a:lnTo>
                  <a:pt x="1172" y="985"/>
                </a:lnTo>
                <a:lnTo>
                  <a:pt x="1169" y="976"/>
                </a:lnTo>
                <a:lnTo>
                  <a:pt x="1165" y="967"/>
                </a:lnTo>
                <a:lnTo>
                  <a:pt x="1160" y="959"/>
                </a:lnTo>
                <a:lnTo>
                  <a:pt x="1155" y="947"/>
                </a:lnTo>
                <a:lnTo>
                  <a:pt x="1150" y="937"/>
                </a:lnTo>
                <a:lnTo>
                  <a:pt x="1148" y="926"/>
                </a:lnTo>
                <a:lnTo>
                  <a:pt x="1145" y="914"/>
                </a:lnTo>
                <a:lnTo>
                  <a:pt x="1144" y="895"/>
                </a:lnTo>
                <a:lnTo>
                  <a:pt x="1141" y="880"/>
                </a:lnTo>
                <a:lnTo>
                  <a:pt x="1139" y="874"/>
                </a:lnTo>
                <a:lnTo>
                  <a:pt x="1136" y="868"/>
                </a:lnTo>
                <a:lnTo>
                  <a:pt x="1133" y="864"/>
                </a:lnTo>
                <a:lnTo>
                  <a:pt x="1129" y="859"/>
                </a:lnTo>
                <a:lnTo>
                  <a:pt x="1119" y="849"/>
                </a:lnTo>
                <a:lnTo>
                  <a:pt x="1110" y="837"/>
                </a:lnTo>
                <a:lnTo>
                  <a:pt x="1101" y="826"/>
                </a:lnTo>
                <a:lnTo>
                  <a:pt x="1093" y="813"/>
                </a:lnTo>
                <a:lnTo>
                  <a:pt x="1091" y="807"/>
                </a:lnTo>
                <a:lnTo>
                  <a:pt x="1088" y="802"/>
                </a:lnTo>
                <a:lnTo>
                  <a:pt x="1086" y="798"/>
                </a:lnTo>
                <a:lnTo>
                  <a:pt x="1082" y="796"/>
                </a:lnTo>
                <a:lnTo>
                  <a:pt x="1081" y="784"/>
                </a:lnTo>
                <a:lnTo>
                  <a:pt x="1077" y="775"/>
                </a:lnTo>
                <a:lnTo>
                  <a:pt x="1073" y="768"/>
                </a:lnTo>
                <a:lnTo>
                  <a:pt x="1068" y="762"/>
                </a:lnTo>
                <a:lnTo>
                  <a:pt x="1062" y="758"/>
                </a:lnTo>
                <a:lnTo>
                  <a:pt x="1056" y="755"/>
                </a:lnTo>
                <a:lnTo>
                  <a:pt x="1049" y="755"/>
                </a:lnTo>
                <a:lnTo>
                  <a:pt x="1044" y="758"/>
                </a:lnTo>
                <a:lnTo>
                  <a:pt x="1035" y="759"/>
                </a:lnTo>
                <a:lnTo>
                  <a:pt x="1026" y="760"/>
                </a:lnTo>
                <a:lnTo>
                  <a:pt x="1016" y="760"/>
                </a:lnTo>
                <a:lnTo>
                  <a:pt x="1008" y="760"/>
                </a:lnTo>
                <a:lnTo>
                  <a:pt x="1008" y="757"/>
                </a:lnTo>
                <a:lnTo>
                  <a:pt x="1008" y="753"/>
                </a:lnTo>
                <a:lnTo>
                  <a:pt x="1021" y="743"/>
                </a:lnTo>
                <a:lnTo>
                  <a:pt x="1039" y="726"/>
                </a:lnTo>
                <a:lnTo>
                  <a:pt x="1058" y="707"/>
                </a:lnTo>
                <a:lnTo>
                  <a:pt x="1078" y="685"/>
                </a:lnTo>
                <a:lnTo>
                  <a:pt x="1082" y="681"/>
                </a:lnTo>
                <a:lnTo>
                  <a:pt x="1086" y="678"/>
                </a:lnTo>
                <a:lnTo>
                  <a:pt x="1088" y="677"/>
                </a:lnTo>
                <a:lnTo>
                  <a:pt x="1092" y="677"/>
                </a:lnTo>
                <a:lnTo>
                  <a:pt x="1097" y="681"/>
                </a:lnTo>
                <a:lnTo>
                  <a:pt x="1105" y="687"/>
                </a:lnTo>
                <a:lnTo>
                  <a:pt x="1111" y="693"/>
                </a:lnTo>
                <a:lnTo>
                  <a:pt x="1125" y="709"/>
                </a:lnTo>
                <a:lnTo>
                  <a:pt x="1138" y="722"/>
                </a:lnTo>
                <a:lnTo>
                  <a:pt x="1144" y="729"/>
                </a:lnTo>
                <a:lnTo>
                  <a:pt x="1144" y="736"/>
                </a:lnTo>
                <a:lnTo>
                  <a:pt x="1144" y="743"/>
                </a:lnTo>
                <a:lnTo>
                  <a:pt x="1145" y="749"/>
                </a:lnTo>
                <a:lnTo>
                  <a:pt x="1146" y="754"/>
                </a:lnTo>
                <a:lnTo>
                  <a:pt x="1149" y="758"/>
                </a:lnTo>
                <a:lnTo>
                  <a:pt x="1152" y="760"/>
                </a:lnTo>
                <a:lnTo>
                  <a:pt x="1155" y="762"/>
                </a:lnTo>
                <a:lnTo>
                  <a:pt x="1160" y="762"/>
                </a:lnTo>
                <a:lnTo>
                  <a:pt x="1167" y="774"/>
                </a:lnTo>
                <a:lnTo>
                  <a:pt x="1170" y="786"/>
                </a:lnTo>
                <a:lnTo>
                  <a:pt x="1170" y="791"/>
                </a:lnTo>
                <a:lnTo>
                  <a:pt x="1170" y="794"/>
                </a:lnTo>
                <a:lnTo>
                  <a:pt x="1168" y="798"/>
                </a:lnTo>
                <a:lnTo>
                  <a:pt x="1165" y="802"/>
                </a:lnTo>
                <a:lnTo>
                  <a:pt x="1159" y="807"/>
                </a:lnTo>
                <a:lnTo>
                  <a:pt x="1154" y="812"/>
                </a:lnTo>
                <a:lnTo>
                  <a:pt x="1150" y="818"/>
                </a:lnTo>
                <a:lnTo>
                  <a:pt x="1149" y="826"/>
                </a:lnTo>
                <a:lnTo>
                  <a:pt x="1152" y="831"/>
                </a:lnTo>
                <a:lnTo>
                  <a:pt x="1154" y="837"/>
                </a:lnTo>
                <a:lnTo>
                  <a:pt x="1158" y="844"/>
                </a:lnTo>
                <a:lnTo>
                  <a:pt x="1163" y="849"/>
                </a:lnTo>
                <a:lnTo>
                  <a:pt x="1169" y="854"/>
                </a:lnTo>
                <a:lnTo>
                  <a:pt x="1176" y="859"/>
                </a:lnTo>
                <a:lnTo>
                  <a:pt x="1183" y="863"/>
                </a:lnTo>
                <a:lnTo>
                  <a:pt x="1191" y="866"/>
                </a:lnTo>
                <a:lnTo>
                  <a:pt x="1194" y="865"/>
                </a:lnTo>
                <a:lnTo>
                  <a:pt x="1197" y="863"/>
                </a:lnTo>
                <a:lnTo>
                  <a:pt x="1201" y="851"/>
                </a:lnTo>
                <a:lnTo>
                  <a:pt x="1202" y="840"/>
                </a:lnTo>
                <a:lnTo>
                  <a:pt x="1201" y="827"/>
                </a:lnTo>
                <a:lnTo>
                  <a:pt x="1198" y="815"/>
                </a:lnTo>
                <a:lnTo>
                  <a:pt x="1194" y="803"/>
                </a:lnTo>
                <a:lnTo>
                  <a:pt x="1191" y="792"/>
                </a:lnTo>
                <a:lnTo>
                  <a:pt x="1191" y="778"/>
                </a:lnTo>
                <a:lnTo>
                  <a:pt x="1192" y="767"/>
                </a:lnTo>
                <a:lnTo>
                  <a:pt x="1192" y="754"/>
                </a:lnTo>
                <a:lnTo>
                  <a:pt x="1191" y="744"/>
                </a:lnTo>
                <a:lnTo>
                  <a:pt x="1188" y="739"/>
                </a:lnTo>
                <a:lnTo>
                  <a:pt x="1186" y="734"/>
                </a:lnTo>
                <a:lnTo>
                  <a:pt x="1181" y="729"/>
                </a:lnTo>
                <a:lnTo>
                  <a:pt x="1174" y="724"/>
                </a:lnTo>
                <a:lnTo>
                  <a:pt x="1155" y="705"/>
                </a:lnTo>
                <a:lnTo>
                  <a:pt x="1139" y="685"/>
                </a:lnTo>
                <a:lnTo>
                  <a:pt x="1124" y="664"/>
                </a:lnTo>
                <a:lnTo>
                  <a:pt x="1110" y="644"/>
                </a:lnTo>
                <a:lnTo>
                  <a:pt x="1110" y="638"/>
                </a:lnTo>
                <a:lnTo>
                  <a:pt x="1109" y="632"/>
                </a:lnTo>
                <a:lnTo>
                  <a:pt x="1107" y="627"/>
                </a:lnTo>
                <a:lnTo>
                  <a:pt x="1106" y="621"/>
                </a:lnTo>
                <a:lnTo>
                  <a:pt x="1102" y="618"/>
                </a:lnTo>
                <a:lnTo>
                  <a:pt x="1100" y="615"/>
                </a:lnTo>
                <a:lnTo>
                  <a:pt x="1096" y="614"/>
                </a:lnTo>
                <a:lnTo>
                  <a:pt x="1092" y="613"/>
                </a:lnTo>
                <a:lnTo>
                  <a:pt x="1088" y="611"/>
                </a:lnTo>
                <a:lnTo>
                  <a:pt x="1085" y="613"/>
                </a:lnTo>
                <a:lnTo>
                  <a:pt x="1081" y="614"/>
                </a:lnTo>
                <a:lnTo>
                  <a:pt x="1076" y="616"/>
                </a:lnTo>
                <a:lnTo>
                  <a:pt x="1072" y="620"/>
                </a:lnTo>
                <a:lnTo>
                  <a:pt x="1067" y="625"/>
                </a:lnTo>
                <a:lnTo>
                  <a:pt x="1063" y="630"/>
                </a:lnTo>
                <a:lnTo>
                  <a:pt x="1059" y="638"/>
                </a:lnTo>
                <a:lnTo>
                  <a:pt x="1053" y="642"/>
                </a:lnTo>
                <a:lnTo>
                  <a:pt x="1040" y="651"/>
                </a:lnTo>
                <a:lnTo>
                  <a:pt x="1026" y="661"/>
                </a:lnTo>
                <a:lnTo>
                  <a:pt x="1021" y="664"/>
                </a:lnTo>
                <a:lnTo>
                  <a:pt x="1018" y="666"/>
                </a:lnTo>
                <a:lnTo>
                  <a:pt x="1014" y="667"/>
                </a:lnTo>
                <a:lnTo>
                  <a:pt x="1011" y="666"/>
                </a:lnTo>
                <a:lnTo>
                  <a:pt x="1009" y="664"/>
                </a:lnTo>
                <a:lnTo>
                  <a:pt x="1006" y="658"/>
                </a:lnTo>
                <a:lnTo>
                  <a:pt x="1005" y="651"/>
                </a:lnTo>
                <a:lnTo>
                  <a:pt x="1004" y="642"/>
                </a:lnTo>
                <a:lnTo>
                  <a:pt x="1002" y="633"/>
                </a:lnTo>
                <a:lnTo>
                  <a:pt x="1000" y="624"/>
                </a:lnTo>
                <a:lnTo>
                  <a:pt x="997" y="616"/>
                </a:lnTo>
                <a:lnTo>
                  <a:pt x="990" y="600"/>
                </a:lnTo>
                <a:lnTo>
                  <a:pt x="981" y="585"/>
                </a:lnTo>
                <a:lnTo>
                  <a:pt x="970" y="570"/>
                </a:lnTo>
                <a:lnTo>
                  <a:pt x="958" y="555"/>
                </a:lnTo>
                <a:lnTo>
                  <a:pt x="946" y="541"/>
                </a:lnTo>
                <a:lnTo>
                  <a:pt x="932" y="527"/>
                </a:lnTo>
                <a:lnTo>
                  <a:pt x="917" y="484"/>
                </a:lnTo>
                <a:lnTo>
                  <a:pt x="901" y="445"/>
                </a:lnTo>
                <a:lnTo>
                  <a:pt x="894" y="427"/>
                </a:lnTo>
                <a:lnTo>
                  <a:pt x="886" y="408"/>
                </a:lnTo>
                <a:lnTo>
                  <a:pt x="881" y="390"/>
                </a:lnTo>
                <a:lnTo>
                  <a:pt x="876" y="374"/>
                </a:lnTo>
                <a:lnTo>
                  <a:pt x="903" y="378"/>
                </a:lnTo>
                <a:lnTo>
                  <a:pt x="924" y="382"/>
                </a:lnTo>
                <a:lnTo>
                  <a:pt x="933" y="385"/>
                </a:lnTo>
                <a:lnTo>
                  <a:pt x="941" y="388"/>
                </a:lnTo>
                <a:lnTo>
                  <a:pt x="947" y="392"/>
                </a:lnTo>
                <a:lnTo>
                  <a:pt x="952" y="395"/>
                </a:lnTo>
                <a:lnTo>
                  <a:pt x="958" y="402"/>
                </a:lnTo>
                <a:lnTo>
                  <a:pt x="965" y="407"/>
                </a:lnTo>
                <a:lnTo>
                  <a:pt x="971" y="411"/>
                </a:lnTo>
                <a:lnTo>
                  <a:pt x="977" y="414"/>
                </a:lnTo>
                <a:lnTo>
                  <a:pt x="982" y="416"/>
                </a:lnTo>
                <a:lnTo>
                  <a:pt x="987" y="416"/>
                </a:lnTo>
                <a:lnTo>
                  <a:pt x="991" y="413"/>
                </a:lnTo>
                <a:lnTo>
                  <a:pt x="994" y="409"/>
                </a:lnTo>
                <a:lnTo>
                  <a:pt x="994" y="407"/>
                </a:lnTo>
                <a:lnTo>
                  <a:pt x="989" y="402"/>
                </a:lnTo>
                <a:lnTo>
                  <a:pt x="984" y="398"/>
                </a:lnTo>
                <a:lnTo>
                  <a:pt x="979" y="393"/>
                </a:lnTo>
                <a:lnTo>
                  <a:pt x="984" y="394"/>
                </a:lnTo>
                <a:lnTo>
                  <a:pt x="990" y="397"/>
                </a:lnTo>
                <a:lnTo>
                  <a:pt x="996" y="402"/>
                </a:lnTo>
                <a:lnTo>
                  <a:pt x="1002" y="408"/>
                </a:lnTo>
                <a:lnTo>
                  <a:pt x="1008" y="407"/>
                </a:lnTo>
                <a:lnTo>
                  <a:pt x="1013" y="406"/>
                </a:lnTo>
                <a:lnTo>
                  <a:pt x="1016" y="403"/>
                </a:lnTo>
                <a:lnTo>
                  <a:pt x="1019" y="399"/>
                </a:lnTo>
                <a:lnTo>
                  <a:pt x="1020" y="395"/>
                </a:lnTo>
                <a:lnTo>
                  <a:pt x="1020" y="390"/>
                </a:lnTo>
                <a:lnTo>
                  <a:pt x="1020" y="385"/>
                </a:lnTo>
                <a:lnTo>
                  <a:pt x="1019" y="379"/>
                </a:lnTo>
                <a:lnTo>
                  <a:pt x="1020" y="369"/>
                </a:lnTo>
                <a:lnTo>
                  <a:pt x="1020" y="361"/>
                </a:lnTo>
                <a:lnTo>
                  <a:pt x="1018" y="355"/>
                </a:lnTo>
                <a:lnTo>
                  <a:pt x="1014" y="351"/>
                </a:lnTo>
                <a:lnTo>
                  <a:pt x="1008" y="347"/>
                </a:lnTo>
                <a:lnTo>
                  <a:pt x="1001" y="342"/>
                </a:lnTo>
                <a:lnTo>
                  <a:pt x="985" y="325"/>
                </a:lnTo>
                <a:lnTo>
                  <a:pt x="970" y="306"/>
                </a:lnTo>
                <a:lnTo>
                  <a:pt x="957" y="287"/>
                </a:lnTo>
                <a:lnTo>
                  <a:pt x="944" y="267"/>
                </a:lnTo>
                <a:lnTo>
                  <a:pt x="942" y="263"/>
                </a:lnTo>
                <a:lnTo>
                  <a:pt x="942" y="259"/>
                </a:lnTo>
                <a:lnTo>
                  <a:pt x="941" y="250"/>
                </a:lnTo>
                <a:lnTo>
                  <a:pt x="939" y="243"/>
                </a:lnTo>
                <a:lnTo>
                  <a:pt x="934" y="236"/>
                </a:lnTo>
                <a:lnTo>
                  <a:pt x="928" y="229"/>
                </a:lnTo>
                <a:lnTo>
                  <a:pt x="931" y="228"/>
                </a:lnTo>
                <a:lnTo>
                  <a:pt x="933" y="226"/>
                </a:lnTo>
                <a:lnTo>
                  <a:pt x="933" y="224"/>
                </a:lnTo>
                <a:lnTo>
                  <a:pt x="932" y="223"/>
                </a:lnTo>
                <a:lnTo>
                  <a:pt x="938" y="224"/>
                </a:lnTo>
                <a:lnTo>
                  <a:pt x="943" y="225"/>
                </a:lnTo>
                <a:lnTo>
                  <a:pt x="938" y="215"/>
                </a:lnTo>
                <a:lnTo>
                  <a:pt x="932" y="205"/>
                </a:lnTo>
                <a:lnTo>
                  <a:pt x="929" y="197"/>
                </a:lnTo>
                <a:lnTo>
                  <a:pt x="924" y="191"/>
                </a:lnTo>
                <a:lnTo>
                  <a:pt x="919" y="187"/>
                </a:lnTo>
                <a:lnTo>
                  <a:pt x="912" y="183"/>
                </a:lnTo>
                <a:lnTo>
                  <a:pt x="903" y="182"/>
                </a:lnTo>
                <a:lnTo>
                  <a:pt x="894" y="183"/>
                </a:lnTo>
                <a:lnTo>
                  <a:pt x="883" y="185"/>
                </a:lnTo>
                <a:lnTo>
                  <a:pt x="871" y="187"/>
                </a:lnTo>
                <a:lnTo>
                  <a:pt x="867" y="187"/>
                </a:lnTo>
                <a:lnTo>
                  <a:pt x="864" y="185"/>
                </a:lnTo>
                <a:lnTo>
                  <a:pt x="860" y="182"/>
                </a:lnTo>
                <a:lnTo>
                  <a:pt x="855" y="177"/>
                </a:lnTo>
                <a:lnTo>
                  <a:pt x="840" y="164"/>
                </a:lnTo>
                <a:lnTo>
                  <a:pt x="827" y="156"/>
                </a:lnTo>
                <a:lnTo>
                  <a:pt x="822" y="154"/>
                </a:lnTo>
                <a:lnTo>
                  <a:pt x="819" y="154"/>
                </a:lnTo>
                <a:lnTo>
                  <a:pt x="818" y="157"/>
                </a:lnTo>
                <a:lnTo>
                  <a:pt x="821" y="161"/>
                </a:lnTo>
                <a:lnTo>
                  <a:pt x="822" y="163"/>
                </a:lnTo>
                <a:lnTo>
                  <a:pt x="823" y="167"/>
                </a:lnTo>
                <a:lnTo>
                  <a:pt x="824" y="168"/>
                </a:lnTo>
                <a:lnTo>
                  <a:pt x="824" y="169"/>
                </a:lnTo>
                <a:lnTo>
                  <a:pt x="823" y="169"/>
                </a:lnTo>
                <a:lnTo>
                  <a:pt x="821" y="169"/>
                </a:lnTo>
                <a:lnTo>
                  <a:pt x="803" y="167"/>
                </a:lnTo>
                <a:lnTo>
                  <a:pt x="785" y="164"/>
                </a:lnTo>
                <a:lnTo>
                  <a:pt x="780" y="164"/>
                </a:lnTo>
                <a:lnTo>
                  <a:pt x="778" y="164"/>
                </a:lnTo>
                <a:lnTo>
                  <a:pt x="778" y="167"/>
                </a:lnTo>
                <a:lnTo>
                  <a:pt x="779" y="169"/>
                </a:lnTo>
                <a:lnTo>
                  <a:pt x="783" y="175"/>
                </a:lnTo>
                <a:lnTo>
                  <a:pt x="788" y="180"/>
                </a:lnTo>
                <a:lnTo>
                  <a:pt x="792" y="185"/>
                </a:lnTo>
                <a:lnTo>
                  <a:pt x="794" y="191"/>
                </a:lnTo>
                <a:lnTo>
                  <a:pt x="787" y="191"/>
                </a:lnTo>
                <a:lnTo>
                  <a:pt x="771" y="192"/>
                </a:lnTo>
                <a:lnTo>
                  <a:pt x="756" y="192"/>
                </a:lnTo>
                <a:lnTo>
                  <a:pt x="749" y="193"/>
                </a:lnTo>
                <a:lnTo>
                  <a:pt x="736" y="196"/>
                </a:lnTo>
                <a:lnTo>
                  <a:pt x="723" y="197"/>
                </a:lnTo>
                <a:lnTo>
                  <a:pt x="720" y="193"/>
                </a:lnTo>
                <a:lnTo>
                  <a:pt x="715" y="191"/>
                </a:lnTo>
                <a:lnTo>
                  <a:pt x="710" y="190"/>
                </a:lnTo>
                <a:lnTo>
                  <a:pt x="704" y="188"/>
                </a:lnTo>
                <a:lnTo>
                  <a:pt x="694" y="187"/>
                </a:lnTo>
                <a:lnTo>
                  <a:pt x="683" y="190"/>
                </a:lnTo>
                <a:lnTo>
                  <a:pt x="672" y="193"/>
                </a:lnTo>
                <a:lnTo>
                  <a:pt x="660" y="200"/>
                </a:lnTo>
                <a:lnTo>
                  <a:pt x="649" y="207"/>
                </a:lnTo>
                <a:lnTo>
                  <a:pt x="638" y="216"/>
                </a:lnTo>
                <a:lnTo>
                  <a:pt x="635" y="215"/>
                </a:lnTo>
                <a:lnTo>
                  <a:pt x="632" y="214"/>
                </a:lnTo>
                <a:lnTo>
                  <a:pt x="632" y="196"/>
                </a:lnTo>
                <a:lnTo>
                  <a:pt x="632" y="177"/>
                </a:lnTo>
                <a:lnTo>
                  <a:pt x="634" y="177"/>
                </a:lnTo>
                <a:lnTo>
                  <a:pt x="636" y="177"/>
                </a:lnTo>
                <a:lnTo>
                  <a:pt x="635" y="166"/>
                </a:lnTo>
                <a:lnTo>
                  <a:pt x="632" y="153"/>
                </a:lnTo>
                <a:lnTo>
                  <a:pt x="634" y="153"/>
                </a:lnTo>
                <a:lnTo>
                  <a:pt x="635" y="153"/>
                </a:lnTo>
                <a:lnTo>
                  <a:pt x="636" y="140"/>
                </a:lnTo>
                <a:lnTo>
                  <a:pt x="636" y="129"/>
                </a:lnTo>
                <a:lnTo>
                  <a:pt x="635" y="118"/>
                </a:lnTo>
                <a:lnTo>
                  <a:pt x="632" y="109"/>
                </a:lnTo>
                <a:lnTo>
                  <a:pt x="630" y="100"/>
                </a:lnTo>
                <a:lnTo>
                  <a:pt x="626" y="91"/>
                </a:lnTo>
                <a:lnTo>
                  <a:pt x="622" y="85"/>
                </a:lnTo>
                <a:lnTo>
                  <a:pt x="617" y="79"/>
                </a:lnTo>
                <a:lnTo>
                  <a:pt x="617" y="75"/>
                </a:lnTo>
                <a:lnTo>
                  <a:pt x="617" y="72"/>
                </a:lnTo>
                <a:lnTo>
                  <a:pt x="620" y="70"/>
                </a:lnTo>
                <a:lnTo>
                  <a:pt x="621" y="68"/>
                </a:lnTo>
                <a:lnTo>
                  <a:pt x="625" y="67"/>
                </a:lnTo>
                <a:lnTo>
                  <a:pt x="629" y="65"/>
                </a:lnTo>
                <a:lnTo>
                  <a:pt x="632" y="61"/>
                </a:lnTo>
                <a:lnTo>
                  <a:pt x="635" y="56"/>
                </a:lnTo>
                <a:lnTo>
                  <a:pt x="636" y="51"/>
                </a:lnTo>
                <a:lnTo>
                  <a:pt x="638" y="46"/>
                </a:lnTo>
                <a:lnTo>
                  <a:pt x="638" y="37"/>
                </a:lnTo>
                <a:lnTo>
                  <a:pt x="639" y="29"/>
                </a:lnTo>
                <a:lnTo>
                  <a:pt x="636" y="21"/>
                </a:lnTo>
                <a:lnTo>
                  <a:pt x="632" y="14"/>
                </a:lnTo>
                <a:lnTo>
                  <a:pt x="631" y="13"/>
                </a:lnTo>
                <a:lnTo>
                  <a:pt x="629" y="13"/>
                </a:lnTo>
                <a:lnTo>
                  <a:pt x="626" y="13"/>
                </a:lnTo>
                <a:lnTo>
                  <a:pt x="624" y="14"/>
                </a:lnTo>
                <a:lnTo>
                  <a:pt x="619" y="14"/>
                </a:lnTo>
                <a:lnTo>
                  <a:pt x="615" y="14"/>
                </a:lnTo>
                <a:lnTo>
                  <a:pt x="607" y="13"/>
                </a:lnTo>
                <a:lnTo>
                  <a:pt x="602" y="12"/>
                </a:lnTo>
                <a:lnTo>
                  <a:pt x="597" y="9"/>
                </a:lnTo>
                <a:lnTo>
                  <a:pt x="593" y="5"/>
                </a:lnTo>
                <a:lnTo>
                  <a:pt x="586" y="2"/>
                </a:lnTo>
                <a:lnTo>
                  <a:pt x="578" y="0"/>
                </a:lnTo>
                <a:lnTo>
                  <a:pt x="571" y="2"/>
                </a:lnTo>
                <a:lnTo>
                  <a:pt x="563" y="5"/>
                </a:lnTo>
                <a:lnTo>
                  <a:pt x="548" y="10"/>
                </a:lnTo>
                <a:lnTo>
                  <a:pt x="534" y="17"/>
                </a:lnTo>
                <a:lnTo>
                  <a:pt x="523" y="23"/>
                </a:lnTo>
                <a:lnTo>
                  <a:pt x="511" y="29"/>
                </a:lnTo>
                <a:lnTo>
                  <a:pt x="506" y="32"/>
                </a:lnTo>
                <a:lnTo>
                  <a:pt x="500" y="34"/>
                </a:lnTo>
                <a:lnTo>
                  <a:pt x="494" y="36"/>
                </a:lnTo>
                <a:lnTo>
                  <a:pt x="487" y="36"/>
                </a:lnTo>
                <a:lnTo>
                  <a:pt x="480" y="36"/>
                </a:lnTo>
                <a:lnTo>
                  <a:pt x="471" y="34"/>
                </a:lnTo>
                <a:lnTo>
                  <a:pt x="462" y="32"/>
                </a:lnTo>
                <a:lnTo>
                  <a:pt x="452" y="28"/>
                </a:lnTo>
                <a:lnTo>
                  <a:pt x="448" y="28"/>
                </a:lnTo>
                <a:lnTo>
                  <a:pt x="447" y="29"/>
                </a:lnTo>
                <a:lnTo>
                  <a:pt x="446" y="32"/>
                </a:lnTo>
                <a:lnTo>
                  <a:pt x="447" y="36"/>
                </a:lnTo>
                <a:lnTo>
                  <a:pt x="454" y="44"/>
                </a:lnTo>
                <a:lnTo>
                  <a:pt x="465" y="51"/>
                </a:lnTo>
                <a:lnTo>
                  <a:pt x="475" y="57"/>
                </a:lnTo>
                <a:lnTo>
                  <a:pt x="485" y="62"/>
                </a:lnTo>
                <a:lnTo>
                  <a:pt x="480" y="65"/>
                </a:lnTo>
                <a:lnTo>
                  <a:pt x="473" y="66"/>
                </a:lnTo>
                <a:lnTo>
                  <a:pt x="465" y="66"/>
                </a:lnTo>
                <a:lnTo>
                  <a:pt x="453" y="66"/>
                </a:lnTo>
                <a:lnTo>
                  <a:pt x="457" y="71"/>
                </a:lnTo>
                <a:lnTo>
                  <a:pt x="462" y="75"/>
                </a:lnTo>
                <a:lnTo>
                  <a:pt x="467" y="77"/>
                </a:lnTo>
                <a:lnTo>
                  <a:pt x="475" y="80"/>
                </a:lnTo>
                <a:lnTo>
                  <a:pt x="482" y="82"/>
                </a:lnTo>
                <a:lnTo>
                  <a:pt x="490" y="84"/>
                </a:lnTo>
                <a:lnTo>
                  <a:pt x="500" y="85"/>
                </a:lnTo>
                <a:lnTo>
                  <a:pt x="510" y="85"/>
                </a:lnTo>
                <a:lnTo>
                  <a:pt x="514" y="86"/>
                </a:lnTo>
                <a:lnTo>
                  <a:pt x="519" y="87"/>
                </a:lnTo>
                <a:lnTo>
                  <a:pt x="524" y="89"/>
                </a:lnTo>
                <a:lnTo>
                  <a:pt x="528" y="89"/>
                </a:lnTo>
                <a:lnTo>
                  <a:pt x="538" y="86"/>
                </a:lnTo>
                <a:lnTo>
                  <a:pt x="548" y="82"/>
                </a:lnTo>
                <a:lnTo>
                  <a:pt x="553" y="81"/>
                </a:lnTo>
                <a:lnTo>
                  <a:pt x="554" y="81"/>
                </a:lnTo>
                <a:lnTo>
                  <a:pt x="554" y="85"/>
                </a:lnTo>
                <a:lnTo>
                  <a:pt x="552" y="91"/>
                </a:lnTo>
                <a:lnTo>
                  <a:pt x="547" y="96"/>
                </a:lnTo>
                <a:lnTo>
                  <a:pt x="542" y="103"/>
                </a:lnTo>
                <a:lnTo>
                  <a:pt x="537" y="110"/>
                </a:lnTo>
                <a:lnTo>
                  <a:pt x="533" y="119"/>
                </a:lnTo>
                <a:lnTo>
                  <a:pt x="530" y="129"/>
                </a:lnTo>
                <a:lnTo>
                  <a:pt x="528" y="142"/>
                </a:lnTo>
                <a:lnTo>
                  <a:pt x="525" y="154"/>
                </a:lnTo>
                <a:lnTo>
                  <a:pt x="524" y="169"/>
                </a:lnTo>
                <a:lnTo>
                  <a:pt x="520" y="177"/>
                </a:lnTo>
                <a:lnTo>
                  <a:pt x="518" y="185"/>
                </a:lnTo>
                <a:lnTo>
                  <a:pt x="515" y="192"/>
                </a:lnTo>
                <a:lnTo>
                  <a:pt x="514" y="200"/>
                </a:lnTo>
                <a:lnTo>
                  <a:pt x="499" y="196"/>
                </a:lnTo>
                <a:lnTo>
                  <a:pt x="485" y="193"/>
                </a:lnTo>
                <a:lnTo>
                  <a:pt x="478" y="193"/>
                </a:lnTo>
                <a:lnTo>
                  <a:pt x="473" y="193"/>
                </a:lnTo>
                <a:lnTo>
                  <a:pt x="470" y="195"/>
                </a:lnTo>
                <a:lnTo>
                  <a:pt x="466" y="196"/>
                </a:lnTo>
                <a:lnTo>
                  <a:pt x="462" y="196"/>
                </a:lnTo>
                <a:lnTo>
                  <a:pt x="457" y="196"/>
                </a:lnTo>
                <a:lnTo>
                  <a:pt x="451" y="191"/>
                </a:lnTo>
                <a:lnTo>
                  <a:pt x="443" y="188"/>
                </a:lnTo>
                <a:lnTo>
                  <a:pt x="437" y="186"/>
                </a:lnTo>
                <a:lnTo>
                  <a:pt x="430" y="185"/>
                </a:lnTo>
                <a:lnTo>
                  <a:pt x="424" y="185"/>
                </a:lnTo>
                <a:lnTo>
                  <a:pt x="418" y="186"/>
                </a:lnTo>
                <a:lnTo>
                  <a:pt x="412" y="188"/>
                </a:lnTo>
                <a:lnTo>
                  <a:pt x="406" y="192"/>
                </a:lnTo>
                <a:lnTo>
                  <a:pt x="390" y="205"/>
                </a:lnTo>
                <a:lnTo>
                  <a:pt x="374" y="217"/>
                </a:lnTo>
                <a:lnTo>
                  <a:pt x="365" y="221"/>
                </a:lnTo>
                <a:lnTo>
                  <a:pt x="357" y="224"/>
                </a:lnTo>
                <a:lnTo>
                  <a:pt x="355" y="223"/>
                </a:lnTo>
                <a:lnTo>
                  <a:pt x="352" y="221"/>
                </a:lnTo>
                <a:lnTo>
                  <a:pt x="350" y="219"/>
                </a:lnTo>
                <a:lnTo>
                  <a:pt x="348" y="216"/>
                </a:lnTo>
                <a:lnTo>
                  <a:pt x="342" y="201"/>
                </a:lnTo>
                <a:lnTo>
                  <a:pt x="336" y="187"/>
                </a:lnTo>
                <a:lnTo>
                  <a:pt x="334" y="180"/>
                </a:lnTo>
                <a:lnTo>
                  <a:pt x="334" y="173"/>
                </a:lnTo>
                <a:lnTo>
                  <a:pt x="332" y="168"/>
                </a:lnTo>
                <a:lnTo>
                  <a:pt x="331" y="164"/>
                </a:lnTo>
                <a:lnTo>
                  <a:pt x="327" y="161"/>
                </a:lnTo>
                <a:lnTo>
                  <a:pt x="323" y="158"/>
                </a:lnTo>
                <a:lnTo>
                  <a:pt x="319" y="156"/>
                </a:lnTo>
                <a:lnTo>
                  <a:pt x="314" y="156"/>
                </a:lnTo>
                <a:lnTo>
                  <a:pt x="309" y="151"/>
                </a:lnTo>
                <a:lnTo>
                  <a:pt x="305" y="145"/>
                </a:lnTo>
                <a:lnTo>
                  <a:pt x="303" y="140"/>
                </a:lnTo>
                <a:lnTo>
                  <a:pt x="302" y="134"/>
                </a:lnTo>
                <a:lnTo>
                  <a:pt x="297" y="129"/>
                </a:lnTo>
                <a:lnTo>
                  <a:pt x="292" y="123"/>
                </a:lnTo>
                <a:lnTo>
                  <a:pt x="293" y="119"/>
                </a:lnTo>
                <a:lnTo>
                  <a:pt x="293" y="115"/>
                </a:lnTo>
                <a:lnTo>
                  <a:pt x="293" y="113"/>
                </a:lnTo>
                <a:lnTo>
                  <a:pt x="292" y="111"/>
                </a:lnTo>
                <a:lnTo>
                  <a:pt x="288" y="109"/>
                </a:lnTo>
                <a:lnTo>
                  <a:pt x="283" y="108"/>
                </a:lnTo>
                <a:lnTo>
                  <a:pt x="278" y="108"/>
                </a:lnTo>
                <a:lnTo>
                  <a:pt x="271" y="106"/>
                </a:lnTo>
                <a:lnTo>
                  <a:pt x="266" y="105"/>
                </a:lnTo>
                <a:lnTo>
                  <a:pt x="262" y="103"/>
                </a:lnTo>
                <a:lnTo>
                  <a:pt x="252" y="90"/>
                </a:lnTo>
                <a:lnTo>
                  <a:pt x="230" y="62"/>
                </a:lnTo>
                <a:lnTo>
                  <a:pt x="206" y="33"/>
                </a:lnTo>
                <a:lnTo>
                  <a:pt x="196" y="21"/>
                </a:lnTo>
                <a:close/>
              </a:path>
            </a:pathLst>
          </a:custGeom>
          <a:solidFill>
            <a:srgbClr val="2B2A29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645" name="Freeform 61"/>
          <p:cNvSpPr>
            <a:spLocks noEditPoints="1"/>
          </p:cNvSpPr>
          <p:nvPr/>
        </p:nvSpPr>
        <p:spPr bwMode="auto">
          <a:xfrm>
            <a:off x="8060729" y="5609651"/>
            <a:ext cx="521273" cy="645052"/>
          </a:xfrm>
          <a:custGeom>
            <a:avLst/>
            <a:gdLst/>
            <a:ahLst/>
            <a:cxnLst>
              <a:cxn ang="0">
                <a:pos x="686" y="599"/>
              </a:cxn>
              <a:cxn ang="0">
                <a:pos x="677" y="444"/>
              </a:cxn>
              <a:cxn ang="0">
                <a:pos x="795" y="204"/>
              </a:cxn>
              <a:cxn ang="0">
                <a:pos x="934" y="322"/>
              </a:cxn>
              <a:cxn ang="0">
                <a:pos x="835" y="335"/>
              </a:cxn>
              <a:cxn ang="0">
                <a:pos x="854" y="517"/>
              </a:cxn>
              <a:cxn ang="0">
                <a:pos x="752" y="277"/>
              </a:cxn>
              <a:cxn ang="0">
                <a:pos x="741" y="428"/>
              </a:cxn>
              <a:cxn ang="0">
                <a:pos x="819" y="267"/>
              </a:cxn>
              <a:cxn ang="0">
                <a:pos x="874" y="812"/>
              </a:cxn>
              <a:cxn ang="0">
                <a:pos x="1026" y="753"/>
              </a:cxn>
              <a:cxn ang="0">
                <a:pos x="719" y="651"/>
              </a:cxn>
              <a:cxn ang="0">
                <a:pos x="844" y="652"/>
              </a:cxn>
              <a:cxn ang="0">
                <a:pos x="787" y="184"/>
              </a:cxn>
              <a:cxn ang="0">
                <a:pos x="638" y="522"/>
              </a:cxn>
              <a:cxn ang="0">
                <a:pos x="610" y="464"/>
              </a:cxn>
              <a:cxn ang="0">
                <a:pos x="607" y="415"/>
              </a:cxn>
              <a:cxn ang="0">
                <a:pos x="619" y="362"/>
              </a:cxn>
              <a:cxn ang="0">
                <a:pos x="676" y="211"/>
              </a:cxn>
              <a:cxn ang="0">
                <a:pos x="681" y="831"/>
              </a:cxn>
              <a:cxn ang="0">
                <a:pos x="655" y="730"/>
              </a:cxn>
              <a:cxn ang="0">
                <a:pos x="532" y="812"/>
              </a:cxn>
              <a:cxn ang="0">
                <a:pos x="608" y="667"/>
              </a:cxn>
              <a:cxn ang="0">
                <a:pos x="490" y="802"/>
              </a:cxn>
              <a:cxn ang="0">
                <a:pos x="434" y="750"/>
              </a:cxn>
              <a:cxn ang="0">
                <a:pos x="509" y="706"/>
              </a:cxn>
              <a:cxn ang="0">
                <a:pos x="466" y="851"/>
              </a:cxn>
              <a:cxn ang="0">
                <a:pos x="547" y="646"/>
              </a:cxn>
              <a:cxn ang="0">
                <a:pos x="492" y="437"/>
              </a:cxn>
              <a:cxn ang="0">
                <a:pos x="415" y="962"/>
              </a:cxn>
              <a:cxn ang="0">
                <a:pos x="400" y="566"/>
              </a:cxn>
              <a:cxn ang="0">
                <a:pos x="317" y="902"/>
              </a:cxn>
              <a:cxn ang="0">
                <a:pos x="526" y="331"/>
              </a:cxn>
              <a:cxn ang="0">
                <a:pos x="552" y="321"/>
              </a:cxn>
              <a:cxn ang="0">
                <a:pos x="555" y="149"/>
              </a:cxn>
              <a:cxn ang="0">
                <a:pos x="554" y="129"/>
              </a:cxn>
              <a:cxn ang="0">
                <a:pos x="540" y="105"/>
              </a:cxn>
              <a:cxn ang="0">
                <a:pos x="541" y="28"/>
              </a:cxn>
              <a:cxn ang="0">
                <a:pos x="483" y="16"/>
              </a:cxn>
              <a:cxn ang="0">
                <a:pos x="232" y="107"/>
              </a:cxn>
              <a:cxn ang="0">
                <a:pos x="783" y="1223"/>
              </a:cxn>
              <a:cxn ang="0">
                <a:pos x="762" y="1095"/>
              </a:cxn>
              <a:cxn ang="0">
                <a:pos x="925" y="1093"/>
              </a:cxn>
              <a:cxn ang="0">
                <a:pos x="863" y="950"/>
              </a:cxn>
              <a:cxn ang="0">
                <a:pos x="527" y="1322"/>
              </a:cxn>
              <a:cxn ang="0">
                <a:pos x="648" y="1158"/>
              </a:cxn>
              <a:cxn ang="0">
                <a:pos x="653" y="1129"/>
              </a:cxn>
              <a:cxn ang="0">
                <a:pos x="613" y="1055"/>
              </a:cxn>
              <a:cxn ang="0">
                <a:pos x="710" y="1194"/>
              </a:cxn>
              <a:cxn ang="0">
                <a:pos x="610" y="1085"/>
              </a:cxn>
              <a:cxn ang="0">
                <a:pos x="417" y="1178"/>
              </a:cxn>
              <a:cxn ang="0">
                <a:pos x="312" y="1221"/>
              </a:cxn>
              <a:cxn ang="0">
                <a:pos x="381" y="1103"/>
              </a:cxn>
              <a:cxn ang="0">
                <a:pos x="96" y="1067"/>
              </a:cxn>
              <a:cxn ang="0">
                <a:pos x="8" y="921"/>
              </a:cxn>
              <a:cxn ang="0">
                <a:pos x="50" y="838"/>
              </a:cxn>
              <a:cxn ang="0">
                <a:pos x="182" y="658"/>
              </a:cxn>
              <a:cxn ang="0">
                <a:pos x="277" y="716"/>
              </a:cxn>
              <a:cxn ang="0">
                <a:pos x="382" y="832"/>
              </a:cxn>
              <a:cxn ang="0">
                <a:pos x="326" y="925"/>
              </a:cxn>
              <a:cxn ang="0">
                <a:pos x="134" y="1120"/>
              </a:cxn>
              <a:cxn ang="0">
                <a:pos x="949" y="680"/>
              </a:cxn>
              <a:cxn ang="0">
                <a:pos x="1129" y="725"/>
              </a:cxn>
            </a:cxnLst>
            <a:rect l="0" t="0" r="r" b="b"/>
            <a:pathLst>
              <a:path w="1152" h="1344">
                <a:moveTo>
                  <a:pt x="1083" y="959"/>
                </a:moveTo>
                <a:lnTo>
                  <a:pt x="1087" y="951"/>
                </a:lnTo>
                <a:lnTo>
                  <a:pt x="1089" y="945"/>
                </a:lnTo>
                <a:lnTo>
                  <a:pt x="1092" y="942"/>
                </a:lnTo>
                <a:lnTo>
                  <a:pt x="1094" y="941"/>
                </a:lnTo>
                <a:lnTo>
                  <a:pt x="1095" y="942"/>
                </a:lnTo>
                <a:lnTo>
                  <a:pt x="1097" y="944"/>
                </a:lnTo>
                <a:lnTo>
                  <a:pt x="1104" y="951"/>
                </a:lnTo>
                <a:lnTo>
                  <a:pt x="1113" y="959"/>
                </a:lnTo>
                <a:lnTo>
                  <a:pt x="1105" y="961"/>
                </a:lnTo>
                <a:lnTo>
                  <a:pt x="1097" y="962"/>
                </a:lnTo>
                <a:lnTo>
                  <a:pt x="1099" y="968"/>
                </a:lnTo>
                <a:lnTo>
                  <a:pt x="1102" y="971"/>
                </a:lnTo>
                <a:lnTo>
                  <a:pt x="1099" y="973"/>
                </a:lnTo>
                <a:lnTo>
                  <a:pt x="1097" y="974"/>
                </a:lnTo>
                <a:lnTo>
                  <a:pt x="1097" y="978"/>
                </a:lnTo>
                <a:lnTo>
                  <a:pt x="1095" y="980"/>
                </a:lnTo>
                <a:lnTo>
                  <a:pt x="1089" y="975"/>
                </a:lnTo>
                <a:lnTo>
                  <a:pt x="1084" y="970"/>
                </a:lnTo>
                <a:lnTo>
                  <a:pt x="1083" y="966"/>
                </a:lnTo>
                <a:lnTo>
                  <a:pt x="1081" y="964"/>
                </a:lnTo>
                <a:lnTo>
                  <a:pt x="1081" y="961"/>
                </a:lnTo>
                <a:lnTo>
                  <a:pt x="1083" y="959"/>
                </a:lnTo>
                <a:close/>
                <a:moveTo>
                  <a:pt x="752" y="218"/>
                </a:moveTo>
                <a:lnTo>
                  <a:pt x="752" y="226"/>
                </a:lnTo>
                <a:lnTo>
                  <a:pt x="756" y="237"/>
                </a:lnTo>
                <a:lnTo>
                  <a:pt x="762" y="245"/>
                </a:lnTo>
                <a:lnTo>
                  <a:pt x="770" y="253"/>
                </a:lnTo>
                <a:lnTo>
                  <a:pt x="766" y="247"/>
                </a:lnTo>
                <a:lnTo>
                  <a:pt x="759" y="235"/>
                </a:lnTo>
                <a:lnTo>
                  <a:pt x="756" y="223"/>
                </a:lnTo>
                <a:lnTo>
                  <a:pt x="752" y="218"/>
                </a:lnTo>
                <a:close/>
                <a:moveTo>
                  <a:pt x="791" y="619"/>
                </a:moveTo>
                <a:lnTo>
                  <a:pt x="791" y="612"/>
                </a:lnTo>
                <a:lnTo>
                  <a:pt x="788" y="605"/>
                </a:lnTo>
                <a:lnTo>
                  <a:pt x="786" y="600"/>
                </a:lnTo>
                <a:lnTo>
                  <a:pt x="782" y="594"/>
                </a:lnTo>
                <a:lnTo>
                  <a:pt x="778" y="588"/>
                </a:lnTo>
                <a:lnTo>
                  <a:pt x="773" y="582"/>
                </a:lnTo>
                <a:lnTo>
                  <a:pt x="767" y="577"/>
                </a:lnTo>
                <a:lnTo>
                  <a:pt x="759" y="571"/>
                </a:lnTo>
                <a:lnTo>
                  <a:pt x="767" y="582"/>
                </a:lnTo>
                <a:lnTo>
                  <a:pt x="781" y="600"/>
                </a:lnTo>
                <a:lnTo>
                  <a:pt x="787" y="613"/>
                </a:lnTo>
                <a:lnTo>
                  <a:pt x="791" y="619"/>
                </a:lnTo>
                <a:close/>
                <a:moveTo>
                  <a:pt x="791" y="599"/>
                </a:moveTo>
                <a:lnTo>
                  <a:pt x="787" y="593"/>
                </a:lnTo>
                <a:lnTo>
                  <a:pt x="780" y="580"/>
                </a:lnTo>
                <a:lnTo>
                  <a:pt x="768" y="565"/>
                </a:lnTo>
                <a:lnTo>
                  <a:pt x="762" y="555"/>
                </a:lnTo>
                <a:lnTo>
                  <a:pt x="768" y="560"/>
                </a:lnTo>
                <a:lnTo>
                  <a:pt x="773" y="565"/>
                </a:lnTo>
                <a:lnTo>
                  <a:pt x="778" y="571"/>
                </a:lnTo>
                <a:lnTo>
                  <a:pt x="782" y="576"/>
                </a:lnTo>
                <a:lnTo>
                  <a:pt x="786" y="582"/>
                </a:lnTo>
                <a:lnTo>
                  <a:pt x="788" y="588"/>
                </a:lnTo>
                <a:lnTo>
                  <a:pt x="790" y="594"/>
                </a:lnTo>
                <a:lnTo>
                  <a:pt x="791" y="599"/>
                </a:lnTo>
                <a:close/>
                <a:moveTo>
                  <a:pt x="788" y="575"/>
                </a:moveTo>
                <a:lnTo>
                  <a:pt x="785" y="570"/>
                </a:lnTo>
                <a:lnTo>
                  <a:pt x="780" y="560"/>
                </a:lnTo>
                <a:lnTo>
                  <a:pt x="771" y="548"/>
                </a:lnTo>
                <a:lnTo>
                  <a:pt x="766" y="541"/>
                </a:lnTo>
                <a:lnTo>
                  <a:pt x="775" y="548"/>
                </a:lnTo>
                <a:lnTo>
                  <a:pt x="782" y="557"/>
                </a:lnTo>
                <a:lnTo>
                  <a:pt x="785" y="561"/>
                </a:lnTo>
                <a:lnTo>
                  <a:pt x="786" y="566"/>
                </a:lnTo>
                <a:lnTo>
                  <a:pt x="787" y="570"/>
                </a:lnTo>
                <a:lnTo>
                  <a:pt x="788" y="575"/>
                </a:lnTo>
                <a:close/>
                <a:moveTo>
                  <a:pt x="786" y="550"/>
                </a:moveTo>
                <a:lnTo>
                  <a:pt x="785" y="543"/>
                </a:lnTo>
                <a:lnTo>
                  <a:pt x="781" y="537"/>
                </a:lnTo>
                <a:lnTo>
                  <a:pt x="776" y="532"/>
                </a:lnTo>
                <a:lnTo>
                  <a:pt x="771" y="527"/>
                </a:lnTo>
                <a:lnTo>
                  <a:pt x="773" y="532"/>
                </a:lnTo>
                <a:lnTo>
                  <a:pt x="780" y="541"/>
                </a:lnTo>
                <a:lnTo>
                  <a:pt x="783" y="547"/>
                </a:lnTo>
                <a:lnTo>
                  <a:pt x="786" y="550"/>
                </a:lnTo>
                <a:close/>
                <a:moveTo>
                  <a:pt x="776" y="197"/>
                </a:moveTo>
                <a:lnTo>
                  <a:pt x="775" y="206"/>
                </a:lnTo>
                <a:lnTo>
                  <a:pt x="776" y="216"/>
                </a:lnTo>
                <a:lnTo>
                  <a:pt x="780" y="226"/>
                </a:lnTo>
                <a:lnTo>
                  <a:pt x="786" y="237"/>
                </a:lnTo>
                <a:lnTo>
                  <a:pt x="785" y="229"/>
                </a:lnTo>
                <a:lnTo>
                  <a:pt x="781" y="215"/>
                </a:lnTo>
                <a:lnTo>
                  <a:pt x="778" y="204"/>
                </a:lnTo>
                <a:lnTo>
                  <a:pt x="776" y="197"/>
                </a:lnTo>
                <a:close/>
                <a:moveTo>
                  <a:pt x="662" y="612"/>
                </a:moveTo>
                <a:lnTo>
                  <a:pt x="656" y="612"/>
                </a:lnTo>
                <a:lnTo>
                  <a:pt x="652" y="610"/>
                </a:lnTo>
                <a:lnTo>
                  <a:pt x="651" y="606"/>
                </a:lnTo>
                <a:lnTo>
                  <a:pt x="650" y="600"/>
                </a:lnTo>
                <a:lnTo>
                  <a:pt x="656" y="606"/>
                </a:lnTo>
                <a:lnTo>
                  <a:pt x="662" y="612"/>
                </a:lnTo>
                <a:close/>
                <a:moveTo>
                  <a:pt x="650" y="595"/>
                </a:moveTo>
                <a:lnTo>
                  <a:pt x="658" y="604"/>
                </a:lnTo>
                <a:lnTo>
                  <a:pt x="669" y="613"/>
                </a:lnTo>
                <a:lnTo>
                  <a:pt x="671" y="613"/>
                </a:lnTo>
                <a:lnTo>
                  <a:pt x="674" y="613"/>
                </a:lnTo>
                <a:lnTo>
                  <a:pt x="676" y="613"/>
                </a:lnTo>
                <a:lnTo>
                  <a:pt x="679" y="612"/>
                </a:lnTo>
                <a:lnTo>
                  <a:pt x="663" y="596"/>
                </a:lnTo>
                <a:lnTo>
                  <a:pt x="647" y="582"/>
                </a:lnTo>
                <a:lnTo>
                  <a:pt x="648" y="589"/>
                </a:lnTo>
                <a:lnTo>
                  <a:pt x="650" y="595"/>
                </a:lnTo>
                <a:close/>
                <a:moveTo>
                  <a:pt x="647" y="577"/>
                </a:moveTo>
                <a:lnTo>
                  <a:pt x="665" y="595"/>
                </a:lnTo>
                <a:lnTo>
                  <a:pt x="682" y="612"/>
                </a:lnTo>
                <a:lnTo>
                  <a:pt x="685" y="613"/>
                </a:lnTo>
                <a:lnTo>
                  <a:pt x="687" y="613"/>
                </a:lnTo>
                <a:lnTo>
                  <a:pt x="690" y="613"/>
                </a:lnTo>
                <a:lnTo>
                  <a:pt x="691" y="612"/>
                </a:lnTo>
                <a:lnTo>
                  <a:pt x="680" y="599"/>
                </a:lnTo>
                <a:lnTo>
                  <a:pt x="670" y="586"/>
                </a:lnTo>
                <a:lnTo>
                  <a:pt x="658" y="574"/>
                </a:lnTo>
                <a:lnTo>
                  <a:pt x="648" y="560"/>
                </a:lnTo>
                <a:lnTo>
                  <a:pt x="647" y="569"/>
                </a:lnTo>
                <a:lnTo>
                  <a:pt x="647" y="577"/>
                </a:lnTo>
                <a:close/>
                <a:moveTo>
                  <a:pt x="650" y="556"/>
                </a:moveTo>
                <a:lnTo>
                  <a:pt x="662" y="570"/>
                </a:lnTo>
                <a:lnTo>
                  <a:pt x="674" y="584"/>
                </a:lnTo>
                <a:lnTo>
                  <a:pt x="686" y="599"/>
                </a:lnTo>
                <a:lnTo>
                  <a:pt x="699" y="614"/>
                </a:lnTo>
                <a:lnTo>
                  <a:pt x="703" y="615"/>
                </a:lnTo>
                <a:lnTo>
                  <a:pt x="706" y="615"/>
                </a:lnTo>
                <a:lnTo>
                  <a:pt x="709" y="615"/>
                </a:lnTo>
                <a:lnTo>
                  <a:pt x="710" y="614"/>
                </a:lnTo>
                <a:lnTo>
                  <a:pt x="698" y="598"/>
                </a:lnTo>
                <a:lnTo>
                  <a:pt x="682" y="580"/>
                </a:lnTo>
                <a:lnTo>
                  <a:pt x="667" y="562"/>
                </a:lnTo>
                <a:lnTo>
                  <a:pt x="653" y="545"/>
                </a:lnTo>
                <a:lnTo>
                  <a:pt x="652" y="550"/>
                </a:lnTo>
                <a:lnTo>
                  <a:pt x="650" y="553"/>
                </a:lnTo>
                <a:lnTo>
                  <a:pt x="650" y="555"/>
                </a:lnTo>
                <a:lnTo>
                  <a:pt x="650" y="556"/>
                </a:lnTo>
                <a:close/>
                <a:moveTo>
                  <a:pt x="653" y="541"/>
                </a:moveTo>
                <a:lnTo>
                  <a:pt x="670" y="558"/>
                </a:lnTo>
                <a:lnTo>
                  <a:pt x="686" y="577"/>
                </a:lnTo>
                <a:lnTo>
                  <a:pt x="701" y="595"/>
                </a:lnTo>
                <a:lnTo>
                  <a:pt x="719" y="615"/>
                </a:lnTo>
                <a:lnTo>
                  <a:pt x="724" y="617"/>
                </a:lnTo>
                <a:lnTo>
                  <a:pt x="728" y="617"/>
                </a:lnTo>
                <a:lnTo>
                  <a:pt x="718" y="604"/>
                </a:lnTo>
                <a:lnTo>
                  <a:pt x="708" y="591"/>
                </a:lnTo>
                <a:lnTo>
                  <a:pt x="694" y="576"/>
                </a:lnTo>
                <a:lnTo>
                  <a:pt x="682" y="562"/>
                </a:lnTo>
                <a:lnTo>
                  <a:pt x="671" y="548"/>
                </a:lnTo>
                <a:lnTo>
                  <a:pt x="656" y="531"/>
                </a:lnTo>
                <a:lnTo>
                  <a:pt x="656" y="536"/>
                </a:lnTo>
                <a:lnTo>
                  <a:pt x="653" y="541"/>
                </a:lnTo>
                <a:close/>
                <a:moveTo>
                  <a:pt x="657" y="527"/>
                </a:moveTo>
                <a:lnTo>
                  <a:pt x="672" y="543"/>
                </a:lnTo>
                <a:lnTo>
                  <a:pt x="685" y="558"/>
                </a:lnTo>
                <a:lnTo>
                  <a:pt x="698" y="575"/>
                </a:lnTo>
                <a:lnTo>
                  <a:pt x="714" y="594"/>
                </a:lnTo>
                <a:lnTo>
                  <a:pt x="724" y="604"/>
                </a:lnTo>
                <a:lnTo>
                  <a:pt x="733" y="614"/>
                </a:lnTo>
                <a:lnTo>
                  <a:pt x="737" y="618"/>
                </a:lnTo>
                <a:lnTo>
                  <a:pt x="741" y="619"/>
                </a:lnTo>
                <a:lnTo>
                  <a:pt x="742" y="619"/>
                </a:lnTo>
                <a:lnTo>
                  <a:pt x="743" y="619"/>
                </a:lnTo>
                <a:lnTo>
                  <a:pt x="743" y="618"/>
                </a:lnTo>
                <a:lnTo>
                  <a:pt x="742" y="617"/>
                </a:lnTo>
                <a:lnTo>
                  <a:pt x="739" y="613"/>
                </a:lnTo>
                <a:lnTo>
                  <a:pt x="735" y="606"/>
                </a:lnTo>
                <a:lnTo>
                  <a:pt x="718" y="585"/>
                </a:lnTo>
                <a:lnTo>
                  <a:pt x="698" y="561"/>
                </a:lnTo>
                <a:lnTo>
                  <a:pt x="677" y="536"/>
                </a:lnTo>
                <a:lnTo>
                  <a:pt x="660" y="514"/>
                </a:lnTo>
                <a:lnTo>
                  <a:pt x="658" y="521"/>
                </a:lnTo>
                <a:lnTo>
                  <a:pt x="657" y="527"/>
                </a:lnTo>
                <a:close/>
                <a:moveTo>
                  <a:pt x="661" y="512"/>
                </a:moveTo>
                <a:lnTo>
                  <a:pt x="662" y="505"/>
                </a:lnTo>
                <a:lnTo>
                  <a:pt x="662" y="502"/>
                </a:lnTo>
                <a:lnTo>
                  <a:pt x="680" y="523"/>
                </a:lnTo>
                <a:lnTo>
                  <a:pt x="701" y="548"/>
                </a:lnTo>
                <a:lnTo>
                  <a:pt x="723" y="575"/>
                </a:lnTo>
                <a:lnTo>
                  <a:pt x="742" y="598"/>
                </a:lnTo>
                <a:lnTo>
                  <a:pt x="753" y="612"/>
                </a:lnTo>
                <a:lnTo>
                  <a:pt x="759" y="619"/>
                </a:lnTo>
                <a:lnTo>
                  <a:pt x="758" y="620"/>
                </a:lnTo>
                <a:lnTo>
                  <a:pt x="757" y="620"/>
                </a:lnTo>
                <a:lnTo>
                  <a:pt x="756" y="620"/>
                </a:lnTo>
                <a:lnTo>
                  <a:pt x="752" y="619"/>
                </a:lnTo>
                <a:lnTo>
                  <a:pt x="747" y="613"/>
                </a:lnTo>
                <a:lnTo>
                  <a:pt x="742" y="606"/>
                </a:lnTo>
                <a:lnTo>
                  <a:pt x="720" y="581"/>
                </a:lnTo>
                <a:lnTo>
                  <a:pt x="700" y="557"/>
                </a:lnTo>
                <a:lnTo>
                  <a:pt x="680" y="533"/>
                </a:lnTo>
                <a:lnTo>
                  <a:pt x="661" y="512"/>
                </a:lnTo>
                <a:close/>
                <a:moveTo>
                  <a:pt x="662" y="498"/>
                </a:moveTo>
                <a:lnTo>
                  <a:pt x="663" y="490"/>
                </a:lnTo>
                <a:lnTo>
                  <a:pt x="665" y="484"/>
                </a:lnTo>
                <a:lnTo>
                  <a:pt x="681" y="508"/>
                </a:lnTo>
                <a:lnTo>
                  <a:pt x="701" y="533"/>
                </a:lnTo>
                <a:lnTo>
                  <a:pt x="724" y="557"/>
                </a:lnTo>
                <a:lnTo>
                  <a:pt x="748" y="580"/>
                </a:lnTo>
                <a:lnTo>
                  <a:pt x="746" y="575"/>
                </a:lnTo>
                <a:lnTo>
                  <a:pt x="739" y="566"/>
                </a:lnTo>
                <a:lnTo>
                  <a:pt x="732" y="557"/>
                </a:lnTo>
                <a:lnTo>
                  <a:pt x="722" y="547"/>
                </a:lnTo>
                <a:lnTo>
                  <a:pt x="700" y="523"/>
                </a:lnTo>
                <a:lnTo>
                  <a:pt x="679" y="498"/>
                </a:lnTo>
                <a:lnTo>
                  <a:pt x="672" y="485"/>
                </a:lnTo>
                <a:lnTo>
                  <a:pt x="666" y="474"/>
                </a:lnTo>
                <a:lnTo>
                  <a:pt x="667" y="469"/>
                </a:lnTo>
                <a:lnTo>
                  <a:pt x="667" y="463"/>
                </a:lnTo>
                <a:lnTo>
                  <a:pt x="675" y="475"/>
                </a:lnTo>
                <a:lnTo>
                  <a:pt x="682" y="489"/>
                </a:lnTo>
                <a:lnTo>
                  <a:pt x="691" y="502"/>
                </a:lnTo>
                <a:lnTo>
                  <a:pt x="701" y="514"/>
                </a:lnTo>
                <a:lnTo>
                  <a:pt x="711" y="527"/>
                </a:lnTo>
                <a:lnTo>
                  <a:pt x="724" y="540"/>
                </a:lnTo>
                <a:lnTo>
                  <a:pt x="737" y="552"/>
                </a:lnTo>
                <a:lnTo>
                  <a:pt x="751" y="564"/>
                </a:lnTo>
                <a:lnTo>
                  <a:pt x="742" y="552"/>
                </a:lnTo>
                <a:lnTo>
                  <a:pt x="724" y="533"/>
                </a:lnTo>
                <a:lnTo>
                  <a:pt x="714" y="523"/>
                </a:lnTo>
                <a:lnTo>
                  <a:pt x="704" y="512"/>
                </a:lnTo>
                <a:lnTo>
                  <a:pt x="694" y="499"/>
                </a:lnTo>
                <a:lnTo>
                  <a:pt x="685" y="487"/>
                </a:lnTo>
                <a:lnTo>
                  <a:pt x="675" y="468"/>
                </a:lnTo>
                <a:lnTo>
                  <a:pt x="669" y="452"/>
                </a:lnTo>
                <a:lnTo>
                  <a:pt x="669" y="450"/>
                </a:lnTo>
                <a:lnTo>
                  <a:pt x="669" y="447"/>
                </a:lnTo>
                <a:lnTo>
                  <a:pt x="676" y="460"/>
                </a:lnTo>
                <a:lnTo>
                  <a:pt x="684" y="473"/>
                </a:lnTo>
                <a:lnTo>
                  <a:pt x="694" y="487"/>
                </a:lnTo>
                <a:lnTo>
                  <a:pt x="704" y="499"/>
                </a:lnTo>
                <a:lnTo>
                  <a:pt x="714" y="512"/>
                </a:lnTo>
                <a:lnTo>
                  <a:pt x="727" y="524"/>
                </a:lnTo>
                <a:lnTo>
                  <a:pt x="739" y="537"/>
                </a:lnTo>
                <a:lnTo>
                  <a:pt x="752" y="548"/>
                </a:lnTo>
                <a:lnTo>
                  <a:pt x="743" y="536"/>
                </a:lnTo>
                <a:lnTo>
                  <a:pt x="725" y="518"/>
                </a:lnTo>
                <a:lnTo>
                  <a:pt x="715" y="507"/>
                </a:lnTo>
                <a:lnTo>
                  <a:pt x="705" y="495"/>
                </a:lnTo>
                <a:lnTo>
                  <a:pt x="695" y="483"/>
                </a:lnTo>
                <a:lnTo>
                  <a:pt x="687" y="471"/>
                </a:lnTo>
                <a:lnTo>
                  <a:pt x="677" y="452"/>
                </a:lnTo>
                <a:lnTo>
                  <a:pt x="670" y="437"/>
                </a:lnTo>
                <a:lnTo>
                  <a:pt x="670" y="433"/>
                </a:lnTo>
                <a:lnTo>
                  <a:pt x="670" y="430"/>
                </a:lnTo>
                <a:lnTo>
                  <a:pt x="677" y="444"/>
                </a:lnTo>
                <a:lnTo>
                  <a:pt x="686" y="457"/>
                </a:lnTo>
                <a:lnTo>
                  <a:pt x="696" y="471"/>
                </a:lnTo>
                <a:lnTo>
                  <a:pt x="708" y="485"/>
                </a:lnTo>
                <a:lnTo>
                  <a:pt x="719" y="500"/>
                </a:lnTo>
                <a:lnTo>
                  <a:pt x="732" y="514"/>
                </a:lnTo>
                <a:lnTo>
                  <a:pt x="746" y="527"/>
                </a:lnTo>
                <a:lnTo>
                  <a:pt x="758" y="538"/>
                </a:lnTo>
                <a:lnTo>
                  <a:pt x="748" y="526"/>
                </a:lnTo>
                <a:lnTo>
                  <a:pt x="729" y="504"/>
                </a:lnTo>
                <a:lnTo>
                  <a:pt x="718" y="493"/>
                </a:lnTo>
                <a:lnTo>
                  <a:pt x="706" y="480"/>
                </a:lnTo>
                <a:lnTo>
                  <a:pt x="696" y="468"/>
                </a:lnTo>
                <a:lnTo>
                  <a:pt x="689" y="455"/>
                </a:lnTo>
                <a:lnTo>
                  <a:pt x="677" y="436"/>
                </a:lnTo>
                <a:lnTo>
                  <a:pt x="671" y="420"/>
                </a:lnTo>
                <a:lnTo>
                  <a:pt x="671" y="416"/>
                </a:lnTo>
                <a:lnTo>
                  <a:pt x="671" y="411"/>
                </a:lnTo>
                <a:lnTo>
                  <a:pt x="677" y="423"/>
                </a:lnTo>
                <a:lnTo>
                  <a:pt x="685" y="437"/>
                </a:lnTo>
                <a:lnTo>
                  <a:pt x="695" y="452"/>
                </a:lnTo>
                <a:lnTo>
                  <a:pt x="706" y="466"/>
                </a:lnTo>
                <a:lnTo>
                  <a:pt x="718" y="480"/>
                </a:lnTo>
                <a:lnTo>
                  <a:pt x="730" y="494"/>
                </a:lnTo>
                <a:lnTo>
                  <a:pt x="743" y="507"/>
                </a:lnTo>
                <a:lnTo>
                  <a:pt x="757" y="518"/>
                </a:lnTo>
                <a:lnTo>
                  <a:pt x="747" y="505"/>
                </a:lnTo>
                <a:lnTo>
                  <a:pt x="729" y="487"/>
                </a:lnTo>
                <a:lnTo>
                  <a:pt x="718" y="475"/>
                </a:lnTo>
                <a:lnTo>
                  <a:pt x="708" y="464"/>
                </a:lnTo>
                <a:lnTo>
                  <a:pt x="699" y="451"/>
                </a:lnTo>
                <a:lnTo>
                  <a:pt x="690" y="440"/>
                </a:lnTo>
                <a:lnTo>
                  <a:pt x="679" y="418"/>
                </a:lnTo>
                <a:lnTo>
                  <a:pt x="672" y="403"/>
                </a:lnTo>
                <a:lnTo>
                  <a:pt x="672" y="398"/>
                </a:lnTo>
                <a:lnTo>
                  <a:pt x="674" y="393"/>
                </a:lnTo>
                <a:lnTo>
                  <a:pt x="679" y="406"/>
                </a:lnTo>
                <a:lnTo>
                  <a:pt x="686" y="420"/>
                </a:lnTo>
                <a:lnTo>
                  <a:pt x="695" y="433"/>
                </a:lnTo>
                <a:lnTo>
                  <a:pt x="705" y="447"/>
                </a:lnTo>
                <a:lnTo>
                  <a:pt x="717" y="460"/>
                </a:lnTo>
                <a:lnTo>
                  <a:pt x="729" y="473"/>
                </a:lnTo>
                <a:lnTo>
                  <a:pt x="742" y="485"/>
                </a:lnTo>
                <a:lnTo>
                  <a:pt x="756" y="495"/>
                </a:lnTo>
                <a:lnTo>
                  <a:pt x="747" y="485"/>
                </a:lnTo>
                <a:lnTo>
                  <a:pt x="729" y="468"/>
                </a:lnTo>
                <a:lnTo>
                  <a:pt x="719" y="457"/>
                </a:lnTo>
                <a:lnTo>
                  <a:pt x="710" y="446"/>
                </a:lnTo>
                <a:lnTo>
                  <a:pt x="701" y="435"/>
                </a:lnTo>
                <a:lnTo>
                  <a:pt x="694" y="425"/>
                </a:lnTo>
                <a:lnTo>
                  <a:pt x="686" y="412"/>
                </a:lnTo>
                <a:lnTo>
                  <a:pt x="681" y="401"/>
                </a:lnTo>
                <a:lnTo>
                  <a:pt x="677" y="392"/>
                </a:lnTo>
                <a:lnTo>
                  <a:pt x="674" y="384"/>
                </a:lnTo>
                <a:lnTo>
                  <a:pt x="674" y="379"/>
                </a:lnTo>
                <a:lnTo>
                  <a:pt x="675" y="374"/>
                </a:lnTo>
                <a:lnTo>
                  <a:pt x="679" y="387"/>
                </a:lnTo>
                <a:lnTo>
                  <a:pt x="686" y="399"/>
                </a:lnTo>
                <a:lnTo>
                  <a:pt x="694" y="413"/>
                </a:lnTo>
                <a:lnTo>
                  <a:pt x="704" y="427"/>
                </a:lnTo>
                <a:lnTo>
                  <a:pt x="715" y="440"/>
                </a:lnTo>
                <a:lnTo>
                  <a:pt x="727" y="452"/>
                </a:lnTo>
                <a:lnTo>
                  <a:pt x="739" y="465"/>
                </a:lnTo>
                <a:lnTo>
                  <a:pt x="753" y="476"/>
                </a:lnTo>
                <a:lnTo>
                  <a:pt x="746" y="465"/>
                </a:lnTo>
                <a:lnTo>
                  <a:pt x="729" y="449"/>
                </a:lnTo>
                <a:lnTo>
                  <a:pt x="720" y="440"/>
                </a:lnTo>
                <a:lnTo>
                  <a:pt x="710" y="430"/>
                </a:lnTo>
                <a:lnTo>
                  <a:pt x="703" y="420"/>
                </a:lnTo>
                <a:lnTo>
                  <a:pt x="695" y="410"/>
                </a:lnTo>
                <a:lnTo>
                  <a:pt x="687" y="394"/>
                </a:lnTo>
                <a:lnTo>
                  <a:pt x="682" y="383"/>
                </a:lnTo>
                <a:lnTo>
                  <a:pt x="679" y="374"/>
                </a:lnTo>
                <a:lnTo>
                  <a:pt x="675" y="367"/>
                </a:lnTo>
                <a:lnTo>
                  <a:pt x="675" y="365"/>
                </a:lnTo>
                <a:lnTo>
                  <a:pt x="675" y="364"/>
                </a:lnTo>
                <a:lnTo>
                  <a:pt x="676" y="358"/>
                </a:lnTo>
                <a:lnTo>
                  <a:pt x="676" y="351"/>
                </a:lnTo>
                <a:lnTo>
                  <a:pt x="680" y="365"/>
                </a:lnTo>
                <a:lnTo>
                  <a:pt x="686" y="378"/>
                </a:lnTo>
                <a:lnTo>
                  <a:pt x="694" y="392"/>
                </a:lnTo>
                <a:lnTo>
                  <a:pt x="703" y="407"/>
                </a:lnTo>
                <a:lnTo>
                  <a:pt x="713" y="420"/>
                </a:lnTo>
                <a:lnTo>
                  <a:pt x="725" y="433"/>
                </a:lnTo>
                <a:lnTo>
                  <a:pt x="738" y="446"/>
                </a:lnTo>
                <a:lnTo>
                  <a:pt x="751" y="457"/>
                </a:lnTo>
                <a:lnTo>
                  <a:pt x="744" y="447"/>
                </a:lnTo>
                <a:lnTo>
                  <a:pt x="729" y="432"/>
                </a:lnTo>
                <a:lnTo>
                  <a:pt x="713" y="413"/>
                </a:lnTo>
                <a:lnTo>
                  <a:pt x="698" y="394"/>
                </a:lnTo>
                <a:lnTo>
                  <a:pt x="690" y="378"/>
                </a:lnTo>
                <a:lnTo>
                  <a:pt x="684" y="365"/>
                </a:lnTo>
                <a:lnTo>
                  <a:pt x="680" y="355"/>
                </a:lnTo>
                <a:lnTo>
                  <a:pt x="676" y="349"/>
                </a:lnTo>
                <a:lnTo>
                  <a:pt x="679" y="331"/>
                </a:lnTo>
                <a:lnTo>
                  <a:pt x="681" y="316"/>
                </a:lnTo>
                <a:lnTo>
                  <a:pt x="685" y="301"/>
                </a:lnTo>
                <a:lnTo>
                  <a:pt x="690" y="286"/>
                </a:lnTo>
                <a:lnTo>
                  <a:pt x="695" y="273"/>
                </a:lnTo>
                <a:lnTo>
                  <a:pt x="700" y="261"/>
                </a:lnTo>
                <a:lnTo>
                  <a:pt x="706" y="249"/>
                </a:lnTo>
                <a:lnTo>
                  <a:pt x="713" y="239"/>
                </a:lnTo>
                <a:lnTo>
                  <a:pt x="720" y="230"/>
                </a:lnTo>
                <a:lnTo>
                  <a:pt x="728" y="221"/>
                </a:lnTo>
                <a:lnTo>
                  <a:pt x="735" y="214"/>
                </a:lnTo>
                <a:lnTo>
                  <a:pt x="744" y="208"/>
                </a:lnTo>
                <a:lnTo>
                  <a:pt x="753" y="202"/>
                </a:lnTo>
                <a:lnTo>
                  <a:pt x="763" y="197"/>
                </a:lnTo>
                <a:lnTo>
                  <a:pt x="773" y="194"/>
                </a:lnTo>
                <a:lnTo>
                  <a:pt x="783" y="192"/>
                </a:lnTo>
                <a:lnTo>
                  <a:pt x="785" y="192"/>
                </a:lnTo>
                <a:lnTo>
                  <a:pt x="785" y="192"/>
                </a:lnTo>
                <a:lnTo>
                  <a:pt x="785" y="201"/>
                </a:lnTo>
                <a:lnTo>
                  <a:pt x="785" y="210"/>
                </a:lnTo>
                <a:lnTo>
                  <a:pt x="787" y="220"/>
                </a:lnTo>
                <a:lnTo>
                  <a:pt x="791" y="230"/>
                </a:lnTo>
                <a:lnTo>
                  <a:pt x="791" y="220"/>
                </a:lnTo>
                <a:lnTo>
                  <a:pt x="788" y="204"/>
                </a:lnTo>
                <a:lnTo>
                  <a:pt x="788" y="197"/>
                </a:lnTo>
                <a:lnTo>
                  <a:pt x="788" y="194"/>
                </a:lnTo>
                <a:lnTo>
                  <a:pt x="791" y="195"/>
                </a:lnTo>
                <a:lnTo>
                  <a:pt x="794" y="195"/>
                </a:lnTo>
                <a:lnTo>
                  <a:pt x="795" y="204"/>
                </a:lnTo>
                <a:lnTo>
                  <a:pt x="797" y="213"/>
                </a:lnTo>
                <a:lnTo>
                  <a:pt x="799" y="216"/>
                </a:lnTo>
                <a:lnTo>
                  <a:pt x="801" y="219"/>
                </a:lnTo>
                <a:lnTo>
                  <a:pt x="802" y="220"/>
                </a:lnTo>
                <a:lnTo>
                  <a:pt x="805" y="221"/>
                </a:lnTo>
                <a:lnTo>
                  <a:pt x="802" y="215"/>
                </a:lnTo>
                <a:lnTo>
                  <a:pt x="801" y="210"/>
                </a:lnTo>
                <a:lnTo>
                  <a:pt x="800" y="204"/>
                </a:lnTo>
                <a:lnTo>
                  <a:pt x="800" y="197"/>
                </a:lnTo>
                <a:lnTo>
                  <a:pt x="804" y="199"/>
                </a:lnTo>
                <a:lnTo>
                  <a:pt x="807" y="200"/>
                </a:lnTo>
                <a:lnTo>
                  <a:pt x="807" y="210"/>
                </a:lnTo>
                <a:lnTo>
                  <a:pt x="810" y="219"/>
                </a:lnTo>
                <a:lnTo>
                  <a:pt x="811" y="223"/>
                </a:lnTo>
                <a:lnTo>
                  <a:pt x="814" y="225"/>
                </a:lnTo>
                <a:lnTo>
                  <a:pt x="815" y="228"/>
                </a:lnTo>
                <a:lnTo>
                  <a:pt x="818" y="229"/>
                </a:lnTo>
                <a:lnTo>
                  <a:pt x="815" y="223"/>
                </a:lnTo>
                <a:lnTo>
                  <a:pt x="812" y="215"/>
                </a:lnTo>
                <a:lnTo>
                  <a:pt x="812" y="209"/>
                </a:lnTo>
                <a:lnTo>
                  <a:pt x="812" y="202"/>
                </a:lnTo>
                <a:lnTo>
                  <a:pt x="814" y="202"/>
                </a:lnTo>
                <a:lnTo>
                  <a:pt x="814" y="202"/>
                </a:lnTo>
                <a:lnTo>
                  <a:pt x="816" y="210"/>
                </a:lnTo>
                <a:lnTo>
                  <a:pt x="820" y="215"/>
                </a:lnTo>
                <a:lnTo>
                  <a:pt x="821" y="213"/>
                </a:lnTo>
                <a:lnTo>
                  <a:pt x="821" y="209"/>
                </a:lnTo>
                <a:lnTo>
                  <a:pt x="820" y="204"/>
                </a:lnTo>
                <a:lnTo>
                  <a:pt x="819" y="199"/>
                </a:lnTo>
                <a:lnTo>
                  <a:pt x="825" y="196"/>
                </a:lnTo>
                <a:lnTo>
                  <a:pt x="830" y="196"/>
                </a:lnTo>
                <a:lnTo>
                  <a:pt x="836" y="197"/>
                </a:lnTo>
                <a:lnTo>
                  <a:pt x="844" y="201"/>
                </a:lnTo>
                <a:lnTo>
                  <a:pt x="845" y="204"/>
                </a:lnTo>
                <a:lnTo>
                  <a:pt x="845" y="206"/>
                </a:lnTo>
                <a:lnTo>
                  <a:pt x="844" y="206"/>
                </a:lnTo>
                <a:lnTo>
                  <a:pt x="842" y="208"/>
                </a:lnTo>
                <a:lnTo>
                  <a:pt x="839" y="208"/>
                </a:lnTo>
                <a:lnTo>
                  <a:pt x="836" y="208"/>
                </a:lnTo>
                <a:lnTo>
                  <a:pt x="842" y="210"/>
                </a:lnTo>
                <a:lnTo>
                  <a:pt x="847" y="211"/>
                </a:lnTo>
                <a:lnTo>
                  <a:pt x="848" y="213"/>
                </a:lnTo>
                <a:lnTo>
                  <a:pt x="848" y="214"/>
                </a:lnTo>
                <a:lnTo>
                  <a:pt x="847" y="214"/>
                </a:lnTo>
                <a:lnTo>
                  <a:pt x="844" y="215"/>
                </a:lnTo>
                <a:lnTo>
                  <a:pt x="842" y="216"/>
                </a:lnTo>
                <a:lnTo>
                  <a:pt x="840" y="218"/>
                </a:lnTo>
                <a:lnTo>
                  <a:pt x="847" y="219"/>
                </a:lnTo>
                <a:lnTo>
                  <a:pt x="853" y="219"/>
                </a:lnTo>
                <a:lnTo>
                  <a:pt x="855" y="220"/>
                </a:lnTo>
                <a:lnTo>
                  <a:pt x="857" y="221"/>
                </a:lnTo>
                <a:lnTo>
                  <a:pt x="857" y="223"/>
                </a:lnTo>
                <a:lnTo>
                  <a:pt x="855" y="224"/>
                </a:lnTo>
                <a:lnTo>
                  <a:pt x="854" y="226"/>
                </a:lnTo>
                <a:lnTo>
                  <a:pt x="853" y="229"/>
                </a:lnTo>
                <a:lnTo>
                  <a:pt x="862" y="229"/>
                </a:lnTo>
                <a:lnTo>
                  <a:pt x="871" y="230"/>
                </a:lnTo>
                <a:lnTo>
                  <a:pt x="881" y="234"/>
                </a:lnTo>
                <a:lnTo>
                  <a:pt x="891" y="239"/>
                </a:lnTo>
                <a:lnTo>
                  <a:pt x="891" y="240"/>
                </a:lnTo>
                <a:lnTo>
                  <a:pt x="890" y="242"/>
                </a:lnTo>
                <a:lnTo>
                  <a:pt x="888" y="242"/>
                </a:lnTo>
                <a:lnTo>
                  <a:pt x="886" y="242"/>
                </a:lnTo>
                <a:lnTo>
                  <a:pt x="881" y="240"/>
                </a:lnTo>
                <a:lnTo>
                  <a:pt x="874" y="238"/>
                </a:lnTo>
                <a:lnTo>
                  <a:pt x="881" y="244"/>
                </a:lnTo>
                <a:lnTo>
                  <a:pt x="886" y="248"/>
                </a:lnTo>
                <a:lnTo>
                  <a:pt x="877" y="253"/>
                </a:lnTo>
                <a:lnTo>
                  <a:pt x="862" y="258"/>
                </a:lnTo>
                <a:lnTo>
                  <a:pt x="871" y="258"/>
                </a:lnTo>
                <a:lnTo>
                  <a:pt x="879" y="258"/>
                </a:lnTo>
                <a:lnTo>
                  <a:pt x="882" y="261"/>
                </a:lnTo>
                <a:lnTo>
                  <a:pt x="882" y="262"/>
                </a:lnTo>
                <a:lnTo>
                  <a:pt x="879" y="263"/>
                </a:lnTo>
                <a:lnTo>
                  <a:pt x="877" y="263"/>
                </a:lnTo>
                <a:lnTo>
                  <a:pt x="883" y="269"/>
                </a:lnTo>
                <a:lnTo>
                  <a:pt x="888" y="273"/>
                </a:lnTo>
                <a:lnTo>
                  <a:pt x="891" y="273"/>
                </a:lnTo>
                <a:lnTo>
                  <a:pt x="892" y="273"/>
                </a:lnTo>
                <a:lnTo>
                  <a:pt x="893" y="272"/>
                </a:lnTo>
                <a:lnTo>
                  <a:pt x="895" y="269"/>
                </a:lnTo>
                <a:lnTo>
                  <a:pt x="897" y="267"/>
                </a:lnTo>
                <a:lnTo>
                  <a:pt x="898" y="266"/>
                </a:lnTo>
                <a:lnTo>
                  <a:pt x="901" y="267"/>
                </a:lnTo>
                <a:lnTo>
                  <a:pt x="902" y="269"/>
                </a:lnTo>
                <a:lnTo>
                  <a:pt x="910" y="273"/>
                </a:lnTo>
                <a:lnTo>
                  <a:pt x="912" y="276"/>
                </a:lnTo>
                <a:lnTo>
                  <a:pt x="912" y="277"/>
                </a:lnTo>
                <a:lnTo>
                  <a:pt x="910" y="278"/>
                </a:lnTo>
                <a:lnTo>
                  <a:pt x="903" y="279"/>
                </a:lnTo>
                <a:lnTo>
                  <a:pt x="898" y="279"/>
                </a:lnTo>
                <a:lnTo>
                  <a:pt x="905" y="281"/>
                </a:lnTo>
                <a:lnTo>
                  <a:pt x="911" y="282"/>
                </a:lnTo>
                <a:lnTo>
                  <a:pt x="914" y="283"/>
                </a:lnTo>
                <a:lnTo>
                  <a:pt x="914" y="285"/>
                </a:lnTo>
                <a:lnTo>
                  <a:pt x="914" y="286"/>
                </a:lnTo>
                <a:lnTo>
                  <a:pt x="912" y="287"/>
                </a:lnTo>
                <a:lnTo>
                  <a:pt x="907" y="288"/>
                </a:lnTo>
                <a:lnTo>
                  <a:pt x="907" y="290"/>
                </a:lnTo>
                <a:lnTo>
                  <a:pt x="910" y="290"/>
                </a:lnTo>
                <a:lnTo>
                  <a:pt x="919" y="291"/>
                </a:lnTo>
                <a:lnTo>
                  <a:pt x="922" y="293"/>
                </a:lnTo>
                <a:lnTo>
                  <a:pt x="925" y="296"/>
                </a:lnTo>
                <a:lnTo>
                  <a:pt x="926" y="297"/>
                </a:lnTo>
                <a:lnTo>
                  <a:pt x="925" y="300"/>
                </a:lnTo>
                <a:lnTo>
                  <a:pt x="917" y="301"/>
                </a:lnTo>
                <a:lnTo>
                  <a:pt x="916" y="301"/>
                </a:lnTo>
                <a:lnTo>
                  <a:pt x="920" y="302"/>
                </a:lnTo>
                <a:lnTo>
                  <a:pt x="929" y="303"/>
                </a:lnTo>
                <a:lnTo>
                  <a:pt x="931" y="305"/>
                </a:lnTo>
                <a:lnTo>
                  <a:pt x="932" y="307"/>
                </a:lnTo>
                <a:lnTo>
                  <a:pt x="932" y="309"/>
                </a:lnTo>
                <a:lnTo>
                  <a:pt x="932" y="310"/>
                </a:lnTo>
                <a:lnTo>
                  <a:pt x="929" y="311"/>
                </a:lnTo>
                <a:lnTo>
                  <a:pt x="927" y="312"/>
                </a:lnTo>
                <a:lnTo>
                  <a:pt x="930" y="314"/>
                </a:lnTo>
                <a:lnTo>
                  <a:pt x="936" y="314"/>
                </a:lnTo>
                <a:lnTo>
                  <a:pt x="938" y="316"/>
                </a:lnTo>
                <a:lnTo>
                  <a:pt x="936" y="319"/>
                </a:lnTo>
                <a:lnTo>
                  <a:pt x="931" y="321"/>
                </a:lnTo>
                <a:lnTo>
                  <a:pt x="930" y="322"/>
                </a:lnTo>
                <a:lnTo>
                  <a:pt x="934" y="322"/>
                </a:lnTo>
                <a:lnTo>
                  <a:pt x="941" y="322"/>
                </a:lnTo>
                <a:lnTo>
                  <a:pt x="945" y="327"/>
                </a:lnTo>
                <a:lnTo>
                  <a:pt x="951" y="332"/>
                </a:lnTo>
                <a:lnTo>
                  <a:pt x="958" y="332"/>
                </a:lnTo>
                <a:lnTo>
                  <a:pt x="961" y="335"/>
                </a:lnTo>
                <a:lnTo>
                  <a:pt x="961" y="335"/>
                </a:lnTo>
                <a:lnTo>
                  <a:pt x="961" y="336"/>
                </a:lnTo>
                <a:lnTo>
                  <a:pt x="959" y="338"/>
                </a:lnTo>
                <a:lnTo>
                  <a:pt x="956" y="338"/>
                </a:lnTo>
                <a:lnTo>
                  <a:pt x="956" y="339"/>
                </a:lnTo>
                <a:lnTo>
                  <a:pt x="956" y="340"/>
                </a:lnTo>
                <a:lnTo>
                  <a:pt x="965" y="341"/>
                </a:lnTo>
                <a:lnTo>
                  <a:pt x="972" y="344"/>
                </a:lnTo>
                <a:lnTo>
                  <a:pt x="974" y="345"/>
                </a:lnTo>
                <a:lnTo>
                  <a:pt x="975" y="348"/>
                </a:lnTo>
                <a:lnTo>
                  <a:pt x="975" y="350"/>
                </a:lnTo>
                <a:lnTo>
                  <a:pt x="975" y="353"/>
                </a:lnTo>
                <a:lnTo>
                  <a:pt x="972" y="354"/>
                </a:lnTo>
                <a:lnTo>
                  <a:pt x="965" y="354"/>
                </a:lnTo>
                <a:lnTo>
                  <a:pt x="963" y="356"/>
                </a:lnTo>
                <a:lnTo>
                  <a:pt x="960" y="360"/>
                </a:lnTo>
                <a:lnTo>
                  <a:pt x="960" y="367"/>
                </a:lnTo>
                <a:lnTo>
                  <a:pt x="963" y="377"/>
                </a:lnTo>
                <a:lnTo>
                  <a:pt x="964" y="378"/>
                </a:lnTo>
                <a:lnTo>
                  <a:pt x="965" y="379"/>
                </a:lnTo>
                <a:lnTo>
                  <a:pt x="969" y="373"/>
                </a:lnTo>
                <a:lnTo>
                  <a:pt x="975" y="367"/>
                </a:lnTo>
                <a:lnTo>
                  <a:pt x="975" y="368"/>
                </a:lnTo>
                <a:lnTo>
                  <a:pt x="977" y="370"/>
                </a:lnTo>
                <a:lnTo>
                  <a:pt x="977" y="374"/>
                </a:lnTo>
                <a:lnTo>
                  <a:pt x="975" y="379"/>
                </a:lnTo>
                <a:lnTo>
                  <a:pt x="973" y="384"/>
                </a:lnTo>
                <a:lnTo>
                  <a:pt x="970" y="387"/>
                </a:lnTo>
                <a:lnTo>
                  <a:pt x="967" y="387"/>
                </a:lnTo>
                <a:lnTo>
                  <a:pt x="961" y="386"/>
                </a:lnTo>
                <a:lnTo>
                  <a:pt x="958" y="382"/>
                </a:lnTo>
                <a:lnTo>
                  <a:pt x="954" y="378"/>
                </a:lnTo>
                <a:lnTo>
                  <a:pt x="953" y="375"/>
                </a:lnTo>
                <a:lnTo>
                  <a:pt x="953" y="372"/>
                </a:lnTo>
                <a:lnTo>
                  <a:pt x="953" y="367"/>
                </a:lnTo>
                <a:lnTo>
                  <a:pt x="953" y="362"/>
                </a:lnTo>
                <a:lnTo>
                  <a:pt x="949" y="362"/>
                </a:lnTo>
                <a:lnTo>
                  <a:pt x="946" y="359"/>
                </a:lnTo>
                <a:lnTo>
                  <a:pt x="945" y="355"/>
                </a:lnTo>
                <a:lnTo>
                  <a:pt x="944" y="350"/>
                </a:lnTo>
                <a:lnTo>
                  <a:pt x="943" y="349"/>
                </a:lnTo>
                <a:lnTo>
                  <a:pt x="943" y="348"/>
                </a:lnTo>
                <a:lnTo>
                  <a:pt x="935" y="348"/>
                </a:lnTo>
                <a:lnTo>
                  <a:pt x="929" y="349"/>
                </a:lnTo>
                <a:lnTo>
                  <a:pt x="925" y="353"/>
                </a:lnTo>
                <a:lnTo>
                  <a:pt x="922" y="358"/>
                </a:lnTo>
                <a:lnTo>
                  <a:pt x="921" y="360"/>
                </a:lnTo>
                <a:lnTo>
                  <a:pt x="920" y="359"/>
                </a:lnTo>
                <a:lnTo>
                  <a:pt x="919" y="358"/>
                </a:lnTo>
                <a:lnTo>
                  <a:pt x="917" y="355"/>
                </a:lnTo>
                <a:lnTo>
                  <a:pt x="916" y="355"/>
                </a:lnTo>
                <a:lnTo>
                  <a:pt x="911" y="355"/>
                </a:lnTo>
                <a:lnTo>
                  <a:pt x="910" y="353"/>
                </a:lnTo>
                <a:lnTo>
                  <a:pt x="908" y="351"/>
                </a:lnTo>
                <a:lnTo>
                  <a:pt x="906" y="353"/>
                </a:lnTo>
                <a:lnTo>
                  <a:pt x="903" y="353"/>
                </a:lnTo>
                <a:lnTo>
                  <a:pt x="903" y="353"/>
                </a:lnTo>
                <a:lnTo>
                  <a:pt x="902" y="351"/>
                </a:lnTo>
                <a:lnTo>
                  <a:pt x="901" y="350"/>
                </a:lnTo>
                <a:lnTo>
                  <a:pt x="898" y="351"/>
                </a:lnTo>
                <a:lnTo>
                  <a:pt x="897" y="353"/>
                </a:lnTo>
                <a:lnTo>
                  <a:pt x="896" y="354"/>
                </a:lnTo>
                <a:lnTo>
                  <a:pt x="896" y="353"/>
                </a:lnTo>
                <a:lnTo>
                  <a:pt x="895" y="350"/>
                </a:lnTo>
                <a:lnTo>
                  <a:pt x="896" y="348"/>
                </a:lnTo>
                <a:lnTo>
                  <a:pt x="896" y="345"/>
                </a:lnTo>
                <a:lnTo>
                  <a:pt x="895" y="346"/>
                </a:lnTo>
                <a:lnTo>
                  <a:pt x="891" y="350"/>
                </a:lnTo>
                <a:lnTo>
                  <a:pt x="890" y="350"/>
                </a:lnTo>
                <a:lnTo>
                  <a:pt x="888" y="350"/>
                </a:lnTo>
                <a:lnTo>
                  <a:pt x="887" y="350"/>
                </a:lnTo>
                <a:lnTo>
                  <a:pt x="887" y="348"/>
                </a:lnTo>
                <a:lnTo>
                  <a:pt x="884" y="341"/>
                </a:lnTo>
                <a:lnTo>
                  <a:pt x="882" y="339"/>
                </a:lnTo>
                <a:lnTo>
                  <a:pt x="881" y="341"/>
                </a:lnTo>
                <a:lnTo>
                  <a:pt x="879" y="346"/>
                </a:lnTo>
                <a:lnTo>
                  <a:pt x="877" y="349"/>
                </a:lnTo>
                <a:lnTo>
                  <a:pt x="877" y="349"/>
                </a:lnTo>
                <a:lnTo>
                  <a:pt x="876" y="348"/>
                </a:lnTo>
                <a:lnTo>
                  <a:pt x="876" y="345"/>
                </a:lnTo>
                <a:lnTo>
                  <a:pt x="873" y="335"/>
                </a:lnTo>
                <a:lnTo>
                  <a:pt x="872" y="332"/>
                </a:lnTo>
                <a:lnTo>
                  <a:pt x="872" y="335"/>
                </a:lnTo>
                <a:lnTo>
                  <a:pt x="872" y="344"/>
                </a:lnTo>
                <a:lnTo>
                  <a:pt x="871" y="348"/>
                </a:lnTo>
                <a:lnTo>
                  <a:pt x="869" y="349"/>
                </a:lnTo>
                <a:lnTo>
                  <a:pt x="868" y="348"/>
                </a:lnTo>
                <a:lnTo>
                  <a:pt x="866" y="343"/>
                </a:lnTo>
                <a:lnTo>
                  <a:pt x="864" y="339"/>
                </a:lnTo>
                <a:lnTo>
                  <a:pt x="863" y="336"/>
                </a:lnTo>
                <a:lnTo>
                  <a:pt x="862" y="336"/>
                </a:lnTo>
                <a:lnTo>
                  <a:pt x="860" y="338"/>
                </a:lnTo>
                <a:lnTo>
                  <a:pt x="859" y="338"/>
                </a:lnTo>
                <a:lnTo>
                  <a:pt x="858" y="339"/>
                </a:lnTo>
                <a:lnTo>
                  <a:pt x="857" y="339"/>
                </a:lnTo>
                <a:lnTo>
                  <a:pt x="855" y="338"/>
                </a:lnTo>
                <a:lnTo>
                  <a:pt x="854" y="331"/>
                </a:lnTo>
                <a:lnTo>
                  <a:pt x="853" y="325"/>
                </a:lnTo>
                <a:lnTo>
                  <a:pt x="852" y="321"/>
                </a:lnTo>
                <a:lnTo>
                  <a:pt x="850" y="319"/>
                </a:lnTo>
                <a:lnTo>
                  <a:pt x="849" y="317"/>
                </a:lnTo>
                <a:lnTo>
                  <a:pt x="847" y="315"/>
                </a:lnTo>
                <a:lnTo>
                  <a:pt x="849" y="326"/>
                </a:lnTo>
                <a:lnTo>
                  <a:pt x="852" y="338"/>
                </a:lnTo>
                <a:lnTo>
                  <a:pt x="850" y="340"/>
                </a:lnTo>
                <a:lnTo>
                  <a:pt x="849" y="340"/>
                </a:lnTo>
                <a:lnTo>
                  <a:pt x="847" y="339"/>
                </a:lnTo>
                <a:lnTo>
                  <a:pt x="845" y="336"/>
                </a:lnTo>
                <a:lnTo>
                  <a:pt x="843" y="324"/>
                </a:lnTo>
                <a:lnTo>
                  <a:pt x="839" y="311"/>
                </a:lnTo>
                <a:lnTo>
                  <a:pt x="835" y="303"/>
                </a:lnTo>
                <a:lnTo>
                  <a:pt x="835" y="305"/>
                </a:lnTo>
                <a:lnTo>
                  <a:pt x="838" y="320"/>
                </a:lnTo>
                <a:lnTo>
                  <a:pt x="842" y="335"/>
                </a:lnTo>
                <a:lnTo>
                  <a:pt x="840" y="336"/>
                </a:lnTo>
                <a:lnTo>
                  <a:pt x="838" y="336"/>
                </a:lnTo>
                <a:lnTo>
                  <a:pt x="835" y="335"/>
                </a:lnTo>
                <a:lnTo>
                  <a:pt x="833" y="332"/>
                </a:lnTo>
                <a:lnTo>
                  <a:pt x="831" y="326"/>
                </a:lnTo>
                <a:lnTo>
                  <a:pt x="829" y="314"/>
                </a:lnTo>
                <a:lnTo>
                  <a:pt x="826" y="300"/>
                </a:lnTo>
                <a:lnTo>
                  <a:pt x="825" y="293"/>
                </a:lnTo>
                <a:lnTo>
                  <a:pt x="825" y="293"/>
                </a:lnTo>
                <a:lnTo>
                  <a:pt x="824" y="302"/>
                </a:lnTo>
                <a:lnTo>
                  <a:pt x="825" y="316"/>
                </a:lnTo>
                <a:lnTo>
                  <a:pt x="828" y="327"/>
                </a:lnTo>
                <a:lnTo>
                  <a:pt x="828" y="329"/>
                </a:lnTo>
                <a:lnTo>
                  <a:pt x="825" y="330"/>
                </a:lnTo>
                <a:lnTo>
                  <a:pt x="824" y="329"/>
                </a:lnTo>
                <a:lnTo>
                  <a:pt x="824" y="327"/>
                </a:lnTo>
                <a:lnTo>
                  <a:pt x="823" y="320"/>
                </a:lnTo>
                <a:lnTo>
                  <a:pt x="820" y="306"/>
                </a:lnTo>
                <a:lnTo>
                  <a:pt x="818" y="295"/>
                </a:lnTo>
                <a:lnTo>
                  <a:pt x="816" y="290"/>
                </a:lnTo>
                <a:lnTo>
                  <a:pt x="815" y="297"/>
                </a:lnTo>
                <a:lnTo>
                  <a:pt x="816" y="311"/>
                </a:lnTo>
                <a:lnTo>
                  <a:pt x="818" y="317"/>
                </a:lnTo>
                <a:lnTo>
                  <a:pt x="818" y="322"/>
                </a:lnTo>
                <a:lnTo>
                  <a:pt x="818" y="324"/>
                </a:lnTo>
                <a:lnTo>
                  <a:pt x="816" y="325"/>
                </a:lnTo>
                <a:lnTo>
                  <a:pt x="815" y="325"/>
                </a:lnTo>
                <a:lnTo>
                  <a:pt x="814" y="325"/>
                </a:lnTo>
                <a:lnTo>
                  <a:pt x="811" y="306"/>
                </a:lnTo>
                <a:lnTo>
                  <a:pt x="809" y="287"/>
                </a:lnTo>
                <a:lnTo>
                  <a:pt x="807" y="305"/>
                </a:lnTo>
                <a:lnTo>
                  <a:pt x="807" y="321"/>
                </a:lnTo>
                <a:lnTo>
                  <a:pt x="804" y="316"/>
                </a:lnTo>
                <a:lnTo>
                  <a:pt x="802" y="309"/>
                </a:lnTo>
                <a:lnTo>
                  <a:pt x="802" y="301"/>
                </a:lnTo>
                <a:lnTo>
                  <a:pt x="802" y="293"/>
                </a:lnTo>
                <a:lnTo>
                  <a:pt x="802" y="286"/>
                </a:lnTo>
                <a:lnTo>
                  <a:pt x="802" y="279"/>
                </a:lnTo>
                <a:lnTo>
                  <a:pt x="802" y="274"/>
                </a:lnTo>
                <a:lnTo>
                  <a:pt x="800" y="272"/>
                </a:lnTo>
                <a:lnTo>
                  <a:pt x="799" y="278"/>
                </a:lnTo>
                <a:lnTo>
                  <a:pt x="797" y="293"/>
                </a:lnTo>
                <a:lnTo>
                  <a:pt x="796" y="307"/>
                </a:lnTo>
                <a:lnTo>
                  <a:pt x="795" y="314"/>
                </a:lnTo>
                <a:lnTo>
                  <a:pt x="797" y="324"/>
                </a:lnTo>
                <a:lnTo>
                  <a:pt x="801" y="332"/>
                </a:lnTo>
                <a:lnTo>
                  <a:pt x="806" y="339"/>
                </a:lnTo>
                <a:lnTo>
                  <a:pt x="811" y="344"/>
                </a:lnTo>
                <a:lnTo>
                  <a:pt x="816" y="348"/>
                </a:lnTo>
                <a:lnTo>
                  <a:pt x="820" y="350"/>
                </a:lnTo>
                <a:lnTo>
                  <a:pt x="823" y="354"/>
                </a:lnTo>
                <a:lnTo>
                  <a:pt x="824" y="356"/>
                </a:lnTo>
                <a:lnTo>
                  <a:pt x="814" y="353"/>
                </a:lnTo>
                <a:lnTo>
                  <a:pt x="805" y="348"/>
                </a:lnTo>
                <a:lnTo>
                  <a:pt x="814" y="363"/>
                </a:lnTo>
                <a:lnTo>
                  <a:pt x="823" y="378"/>
                </a:lnTo>
                <a:lnTo>
                  <a:pt x="821" y="379"/>
                </a:lnTo>
                <a:lnTo>
                  <a:pt x="820" y="380"/>
                </a:lnTo>
                <a:lnTo>
                  <a:pt x="821" y="382"/>
                </a:lnTo>
                <a:lnTo>
                  <a:pt x="821" y="384"/>
                </a:lnTo>
                <a:lnTo>
                  <a:pt x="824" y="388"/>
                </a:lnTo>
                <a:lnTo>
                  <a:pt x="828" y="392"/>
                </a:lnTo>
                <a:lnTo>
                  <a:pt x="825" y="392"/>
                </a:lnTo>
                <a:lnTo>
                  <a:pt x="825" y="392"/>
                </a:lnTo>
                <a:lnTo>
                  <a:pt x="824" y="393"/>
                </a:lnTo>
                <a:lnTo>
                  <a:pt x="824" y="394"/>
                </a:lnTo>
                <a:lnTo>
                  <a:pt x="828" y="398"/>
                </a:lnTo>
                <a:lnTo>
                  <a:pt x="834" y="406"/>
                </a:lnTo>
                <a:lnTo>
                  <a:pt x="836" y="408"/>
                </a:lnTo>
                <a:lnTo>
                  <a:pt x="836" y="411"/>
                </a:lnTo>
                <a:lnTo>
                  <a:pt x="829" y="410"/>
                </a:lnTo>
                <a:lnTo>
                  <a:pt x="826" y="411"/>
                </a:lnTo>
                <a:lnTo>
                  <a:pt x="831" y="415"/>
                </a:lnTo>
                <a:lnTo>
                  <a:pt x="844" y="425"/>
                </a:lnTo>
                <a:lnTo>
                  <a:pt x="836" y="425"/>
                </a:lnTo>
                <a:lnTo>
                  <a:pt x="834" y="426"/>
                </a:lnTo>
                <a:lnTo>
                  <a:pt x="836" y="428"/>
                </a:lnTo>
                <a:lnTo>
                  <a:pt x="845" y="435"/>
                </a:lnTo>
                <a:lnTo>
                  <a:pt x="849" y="439"/>
                </a:lnTo>
                <a:lnTo>
                  <a:pt x="852" y="445"/>
                </a:lnTo>
                <a:lnTo>
                  <a:pt x="850" y="446"/>
                </a:lnTo>
                <a:lnTo>
                  <a:pt x="848" y="446"/>
                </a:lnTo>
                <a:lnTo>
                  <a:pt x="844" y="444"/>
                </a:lnTo>
                <a:lnTo>
                  <a:pt x="840" y="441"/>
                </a:lnTo>
                <a:lnTo>
                  <a:pt x="839" y="441"/>
                </a:lnTo>
                <a:lnTo>
                  <a:pt x="839" y="442"/>
                </a:lnTo>
                <a:lnTo>
                  <a:pt x="839" y="444"/>
                </a:lnTo>
                <a:lnTo>
                  <a:pt x="840" y="445"/>
                </a:lnTo>
                <a:lnTo>
                  <a:pt x="847" y="451"/>
                </a:lnTo>
                <a:lnTo>
                  <a:pt x="857" y="459"/>
                </a:lnTo>
                <a:lnTo>
                  <a:pt x="860" y="463"/>
                </a:lnTo>
                <a:lnTo>
                  <a:pt x="862" y="464"/>
                </a:lnTo>
                <a:lnTo>
                  <a:pt x="862" y="466"/>
                </a:lnTo>
                <a:lnTo>
                  <a:pt x="860" y="468"/>
                </a:lnTo>
                <a:lnTo>
                  <a:pt x="848" y="460"/>
                </a:lnTo>
                <a:lnTo>
                  <a:pt x="845" y="460"/>
                </a:lnTo>
                <a:lnTo>
                  <a:pt x="850" y="466"/>
                </a:lnTo>
                <a:lnTo>
                  <a:pt x="863" y="478"/>
                </a:lnTo>
                <a:lnTo>
                  <a:pt x="867" y="484"/>
                </a:lnTo>
                <a:lnTo>
                  <a:pt x="868" y="488"/>
                </a:lnTo>
                <a:lnTo>
                  <a:pt x="869" y="490"/>
                </a:lnTo>
                <a:lnTo>
                  <a:pt x="868" y="492"/>
                </a:lnTo>
                <a:lnTo>
                  <a:pt x="855" y="481"/>
                </a:lnTo>
                <a:lnTo>
                  <a:pt x="849" y="476"/>
                </a:lnTo>
                <a:lnTo>
                  <a:pt x="852" y="481"/>
                </a:lnTo>
                <a:lnTo>
                  <a:pt x="869" y="499"/>
                </a:lnTo>
                <a:lnTo>
                  <a:pt x="873" y="503"/>
                </a:lnTo>
                <a:lnTo>
                  <a:pt x="874" y="507"/>
                </a:lnTo>
                <a:lnTo>
                  <a:pt x="874" y="508"/>
                </a:lnTo>
                <a:lnTo>
                  <a:pt x="872" y="509"/>
                </a:lnTo>
                <a:lnTo>
                  <a:pt x="862" y="502"/>
                </a:lnTo>
                <a:lnTo>
                  <a:pt x="855" y="498"/>
                </a:lnTo>
                <a:lnTo>
                  <a:pt x="854" y="497"/>
                </a:lnTo>
                <a:lnTo>
                  <a:pt x="853" y="497"/>
                </a:lnTo>
                <a:lnTo>
                  <a:pt x="854" y="498"/>
                </a:lnTo>
                <a:lnTo>
                  <a:pt x="854" y="499"/>
                </a:lnTo>
                <a:lnTo>
                  <a:pt x="863" y="508"/>
                </a:lnTo>
                <a:lnTo>
                  <a:pt x="879" y="524"/>
                </a:lnTo>
                <a:lnTo>
                  <a:pt x="879" y="526"/>
                </a:lnTo>
                <a:lnTo>
                  <a:pt x="878" y="527"/>
                </a:lnTo>
                <a:lnTo>
                  <a:pt x="867" y="519"/>
                </a:lnTo>
                <a:lnTo>
                  <a:pt x="859" y="514"/>
                </a:lnTo>
                <a:lnTo>
                  <a:pt x="854" y="513"/>
                </a:lnTo>
                <a:lnTo>
                  <a:pt x="853" y="513"/>
                </a:lnTo>
                <a:lnTo>
                  <a:pt x="854" y="517"/>
                </a:lnTo>
                <a:lnTo>
                  <a:pt x="859" y="523"/>
                </a:lnTo>
                <a:lnTo>
                  <a:pt x="867" y="532"/>
                </a:lnTo>
                <a:lnTo>
                  <a:pt x="878" y="545"/>
                </a:lnTo>
                <a:lnTo>
                  <a:pt x="881" y="548"/>
                </a:lnTo>
                <a:lnTo>
                  <a:pt x="881" y="552"/>
                </a:lnTo>
                <a:lnTo>
                  <a:pt x="878" y="553"/>
                </a:lnTo>
                <a:lnTo>
                  <a:pt x="876" y="552"/>
                </a:lnTo>
                <a:lnTo>
                  <a:pt x="863" y="541"/>
                </a:lnTo>
                <a:lnTo>
                  <a:pt x="859" y="540"/>
                </a:lnTo>
                <a:lnTo>
                  <a:pt x="866" y="550"/>
                </a:lnTo>
                <a:lnTo>
                  <a:pt x="881" y="571"/>
                </a:lnTo>
                <a:lnTo>
                  <a:pt x="883" y="575"/>
                </a:lnTo>
                <a:lnTo>
                  <a:pt x="884" y="577"/>
                </a:lnTo>
                <a:lnTo>
                  <a:pt x="884" y="579"/>
                </a:lnTo>
                <a:lnTo>
                  <a:pt x="883" y="579"/>
                </a:lnTo>
                <a:lnTo>
                  <a:pt x="882" y="579"/>
                </a:lnTo>
                <a:lnTo>
                  <a:pt x="881" y="579"/>
                </a:lnTo>
                <a:lnTo>
                  <a:pt x="863" y="558"/>
                </a:lnTo>
                <a:lnTo>
                  <a:pt x="855" y="552"/>
                </a:lnTo>
                <a:lnTo>
                  <a:pt x="860" y="561"/>
                </a:lnTo>
                <a:lnTo>
                  <a:pt x="879" y="589"/>
                </a:lnTo>
                <a:lnTo>
                  <a:pt x="882" y="593"/>
                </a:lnTo>
                <a:lnTo>
                  <a:pt x="883" y="595"/>
                </a:lnTo>
                <a:lnTo>
                  <a:pt x="882" y="596"/>
                </a:lnTo>
                <a:lnTo>
                  <a:pt x="879" y="596"/>
                </a:lnTo>
                <a:lnTo>
                  <a:pt x="864" y="576"/>
                </a:lnTo>
                <a:lnTo>
                  <a:pt x="859" y="572"/>
                </a:lnTo>
                <a:lnTo>
                  <a:pt x="863" y="581"/>
                </a:lnTo>
                <a:lnTo>
                  <a:pt x="878" y="603"/>
                </a:lnTo>
                <a:lnTo>
                  <a:pt x="878" y="606"/>
                </a:lnTo>
                <a:lnTo>
                  <a:pt x="879" y="608"/>
                </a:lnTo>
                <a:lnTo>
                  <a:pt x="878" y="608"/>
                </a:lnTo>
                <a:lnTo>
                  <a:pt x="878" y="608"/>
                </a:lnTo>
                <a:lnTo>
                  <a:pt x="863" y="590"/>
                </a:lnTo>
                <a:lnTo>
                  <a:pt x="857" y="584"/>
                </a:lnTo>
                <a:lnTo>
                  <a:pt x="860" y="591"/>
                </a:lnTo>
                <a:lnTo>
                  <a:pt x="877" y="614"/>
                </a:lnTo>
                <a:lnTo>
                  <a:pt x="878" y="619"/>
                </a:lnTo>
                <a:lnTo>
                  <a:pt x="879" y="622"/>
                </a:lnTo>
                <a:lnTo>
                  <a:pt x="878" y="622"/>
                </a:lnTo>
                <a:lnTo>
                  <a:pt x="876" y="619"/>
                </a:lnTo>
                <a:lnTo>
                  <a:pt x="859" y="600"/>
                </a:lnTo>
                <a:lnTo>
                  <a:pt x="854" y="595"/>
                </a:lnTo>
                <a:lnTo>
                  <a:pt x="859" y="604"/>
                </a:lnTo>
                <a:lnTo>
                  <a:pt x="874" y="625"/>
                </a:lnTo>
                <a:lnTo>
                  <a:pt x="876" y="628"/>
                </a:lnTo>
                <a:lnTo>
                  <a:pt x="877" y="630"/>
                </a:lnTo>
                <a:lnTo>
                  <a:pt x="876" y="630"/>
                </a:lnTo>
                <a:lnTo>
                  <a:pt x="874" y="630"/>
                </a:lnTo>
                <a:lnTo>
                  <a:pt x="855" y="609"/>
                </a:lnTo>
                <a:lnTo>
                  <a:pt x="849" y="603"/>
                </a:lnTo>
                <a:lnTo>
                  <a:pt x="854" y="612"/>
                </a:lnTo>
                <a:lnTo>
                  <a:pt x="873" y="634"/>
                </a:lnTo>
                <a:lnTo>
                  <a:pt x="873" y="641"/>
                </a:lnTo>
                <a:lnTo>
                  <a:pt x="872" y="643"/>
                </a:lnTo>
                <a:lnTo>
                  <a:pt x="871" y="642"/>
                </a:lnTo>
                <a:lnTo>
                  <a:pt x="867" y="639"/>
                </a:lnTo>
                <a:lnTo>
                  <a:pt x="863" y="634"/>
                </a:lnTo>
                <a:lnTo>
                  <a:pt x="860" y="629"/>
                </a:lnTo>
                <a:lnTo>
                  <a:pt x="848" y="615"/>
                </a:lnTo>
                <a:lnTo>
                  <a:pt x="844" y="612"/>
                </a:lnTo>
                <a:lnTo>
                  <a:pt x="848" y="619"/>
                </a:lnTo>
                <a:lnTo>
                  <a:pt x="862" y="638"/>
                </a:lnTo>
                <a:lnTo>
                  <a:pt x="859" y="639"/>
                </a:lnTo>
                <a:lnTo>
                  <a:pt x="857" y="639"/>
                </a:lnTo>
                <a:lnTo>
                  <a:pt x="854" y="639"/>
                </a:lnTo>
                <a:lnTo>
                  <a:pt x="852" y="637"/>
                </a:lnTo>
                <a:lnTo>
                  <a:pt x="839" y="622"/>
                </a:lnTo>
                <a:lnTo>
                  <a:pt x="834" y="617"/>
                </a:lnTo>
                <a:lnTo>
                  <a:pt x="836" y="622"/>
                </a:lnTo>
                <a:lnTo>
                  <a:pt x="845" y="636"/>
                </a:lnTo>
                <a:lnTo>
                  <a:pt x="840" y="636"/>
                </a:lnTo>
                <a:lnTo>
                  <a:pt x="834" y="634"/>
                </a:lnTo>
                <a:lnTo>
                  <a:pt x="831" y="629"/>
                </a:lnTo>
                <a:lnTo>
                  <a:pt x="828" y="625"/>
                </a:lnTo>
                <a:lnTo>
                  <a:pt x="815" y="615"/>
                </a:lnTo>
                <a:lnTo>
                  <a:pt x="809" y="612"/>
                </a:lnTo>
                <a:lnTo>
                  <a:pt x="809" y="613"/>
                </a:lnTo>
                <a:lnTo>
                  <a:pt x="810" y="615"/>
                </a:lnTo>
                <a:lnTo>
                  <a:pt x="814" y="622"/>
                </a:lnTo>
                <a:lnTo>
                  <a:pt x="820" y="629"/>
                </a:lnTo>
                <a:lnTo>
                  <a:pt x="820" y="630"/>
                </a:lnTo>
                <a:lnTo>
                  <a:pt x="820" y="632"/>
                </a:lnTo>
                <a:lnTo>
                  <a:pt x="809" y="629"/>
                </a:lnTo>
                <a:lnTo>
                  <a:pt x="797" y="628"/>
                </a:lnTo>
                <a:lnTo>
                  <a:pt x="794" y="627"/>
                </a:lnTo>
                <a:lnTo>
                  <a:pt x="788" y="623"/>
                </a:lnTo>
                <a:lnTo>
                  <a:pt x="782" y="613"/>
                </a:lnTo>
                <a:lnTo>
                  <a:pt x="776" y="604"/>
                </a:lnTo>
                <a:lnTo>
                  <a:pt x="768" y="595"/>
                </a:lnTo>
                <a:lnTo>
                  <a:pt x="757" y="585"/>
                </a:lnTo>
                <a:lnTo>
                  <a:pt x="766" y="596"/>
                </a:lnTo>
                <a:lnTo>
                  <a:pt x="781" y="617"/>
                </a:lnTo>
                <a:lnTo>
                  <a:pt x="781" y="620"/>
                </a:lnTo>
                <a:lnTo>
                  <a:pt x="780" y="622"/>
                </a:lnTo>
                <a:lnTo>
                  <a:pt x="778" y="623"/>
                </a:lnTo>
                <a:lnTo>
                  <a:pt x="776" y="623"/>
                </a:lnTo>
                <a:lnTo>
                  <a:pt x="772" y="623"/>
                </a:lnTo>
                <a:lnTo>
                  <a:pt x="767" y="620"/>
                </a:lnTo>
                <a:lnTo>
                  <a:pt x="759" y="610"/>
                </a:lnTo>
                <a:lnTo>
                  <a:pt x="748" y="598"/>
                </a:lnTo>
                <a:lnTo>
                  <a:pt x="725" y="571"/>
                </a:lnTo>
                <a:lnTo>
                  <a:pt x="704" y="545"/>
                </a:lnTo>
                <a:lnTo>
                  <a:pt x="682" y="521"/>
                </a:lnTo>
                <a:lnTo>
                  <a:pt x="662" y="498"/>
                </a:lnTo>
                <a:close/>
                <a:moveTo>
                  <a:pt x="741" y="228"/>
                </a:moveTo>
                <a:lnTo>
                  <a:pt x="744" y="234"/>
                </a:lnTo>
                <a:lnTo>
                  <a:pt x="751" y="247"/>
                </a:lnTo>
                <a:lnTo>
                  <a:pt x="758" y="262"/>
                </a:lnTo>
                <a:lnTo>
                  <a:pt x="763" y="271"/>
                </a:lnTo>
                <a:lnTo>
                  <a:pt x="758" y="266"/>
                </a:lnTo>
                <a:lnTo>
                  <a:pt x="753" y="261"/>
                </a:lnTo>
                <a:lnTo>
                  <a:pt x="749" y="255"/>
                </a:lnTo>
                <a:lnTo>
                  <a:pt x="746" y="249"/>
                </a:lnTo>
                <a:lnTo>
                  <a:pt x="743" y="244"/>
                </a:lnTo>
                <a:lnTo>
                  <a:pt x="742" y="238"/>
                </a:lnTo>
                <a:lnTo>
                  <a:pt x="741" y="233"/>
                </a:lnTo>
                <a:lnTo>
                  <a:pt x="741" y="228"/>
                </a:lnTo>
                <a:close/>
                <a:moveTo>
                  <a:pt x="730" y="238"/>
                </a:moveTo>
                <a:lnTo>
                  <a:pt x="735" y="245"/>
                </a:lnTo>
                <a:lnTo>
                  <a:pt x="742" y="261"/>
                </a:lnTo>
                <a:lnTo>
                  <a:pt x="752" y="277"/>
                </a:lnTo>
                <a:lnTo>
                  <a:pt x="758" y="287"/>
                </a:lnTo>
                <a:lnTo>
                  <a:pt x="752" y="282"/>
                </a:lnTo>
                <a:lnTo>
                  <a:pt x="747" y="276"/>
                </a:lnTo>
                <a:lnTo>
                  <a:pt x="742" y="269"/>
                </a:lnTo>
                <a:lnTo>
                  <a:pt x="738" y="263"/>
                </a:lnTo>
                <a:lnTo>
                  <a:pt x="735" y="257"/>
                </a:lnTo>
                <a:lnTo>
                  <a:pt x="733" y="250"/>
                </a:lnTo>
                <a:lnTo>
                  <a:pt x="732" y="244"/>
                </a:lnTo>
                <a:lnTo>
                  <a:pt x="730" y="238"/>
                </a:lnTo>
                <a:close/>
                <a:moveTo>
                  <a:pt x="722" y="249"/>
                </a:moveTo>
                <a:lnTo>
                  <a:pt x="727" y="258"/>
                </a:lnTo>
                <a:lnTo>
                  <a:pt x="734" y="274"/>
                </a:lnTo>
                <a:lnTo>
                  <a:pt x="747" y="293"/>
                </a:lnTo>
                <a:lnTo>
                  <a:pt x="754" y="305"/>
                </a:lnTo>
                <a:lnTo>
                  <a:pt x="747" y="298"/>
                </a:lnTo>
                <a:lnTo>
                  <a:pt x="741" y="292"/>
                </a:lnTo>
                <a:lnTo>
                  <a:pt x="735" y="286"/>
                </a:lnTo>
                <a:lnTo>
                  <a:pt x="730" y="278"/>
                </a:lnTo>
                <a:lnTo>
                  <a:pt x="727" y="271"/>
                </a:lnTo>
                <a:lnTo>
                  <a:pt x="724" y="263"/>
                </a:lnTo>
                <a:lnTo>
                  <a:pt x="723" y="257"/>
                </a:lnTo>
                <a:lnTo>
                  <a:pt x="722" y="249"/>
                </a:lnTo>
                <a:close/>
                <a:moveTo>
                  <a:pt x="714" y="262"/>
                </a:moveTo>
                <a:lnTo>
                  <a:pt x="715" y="269"/>
                </a:lnTo>
                <a:lnTo>
                  <a:pt x="718" y="277"/>
                </a:lnTo>
                <a:lnTo>
                  <a:pt x="720" y="285"/>
                </a:lnTo>
                <a:lnTo>
                  <a:pt x="724" y="293"/>
                </a:lnTo>
                <a:lnTo>
                  <a:pt x="730" y="301"/>
                </a:lnTo>
                <a:lnTo>
                  <a:pt x="735" y="309"/>
                </a:lnTo>
                <a:lnTo>
                  <a:pt x="743" y="316"/>
                </a:lnTo>
                <a:lnTo>
                  <a:pt x="751" y="322"/>
                </a:lnTo>
                <a:lnTo>
                  <a:pt x="742" y="310"/>
                </a:lnTo>
                <a:lnTo>
                  <a:pt x="728" y="288"/>
                </a:lnTo>
                <a:lnTo>
                  <a:pt x="719" y="271"/>
                </a:lnTo>
                <a:lnTo>
                  <a:pt x="714" y="262"/>
                </a:lnTo>
                <a:close/>
                <a:moveTo>
                  <a:pt x="708" y="273"/>
                </a:moveTo>
                <a:lnTo>
                  <a:pt x="709" y="282"/>
                </a:lnTo>
                <a:lnTo>
                  <a:pt x="710" y="291"/>
                </a:lnTo>
                <a:lnTo>
                  <a:pt x="714" y="300"/>
                </a:lnTo>
                <a:lnTo>
                  <a:pt x="719" y="309"/>
                </a:lnTo>
                <a:lnTo>
                  <a:pt x="725" y="317"/>
                </a:lnTo>
                <a:lnTo>
                  <a:pt x="732" y="326"/>
                </a:lnTo>
                <a:lnTo>
                  <a:pt x="741" y="334"/>
                </a:lnTo>
                <a:lnTo>
                  <a:pt x="749" y="341"/>
                </a:lnTo>
                <a:lnTo>
                  <a:pt x="738" y="326"/>
                </a:lnTo>
                <a:lnTo>
                  <a:pt x="722" y="303"/>
                </a:lnTo>
                <a:lnTo>
                  <a:pt x="713" y="283"/>
                </a:lnTo>
                <a:lnTo>
                  <a:pt x="708" y="273"/>
                </a:lnTo>
                <a:close/>
                <a:moveTo>
                  <a:pt x="701" y="286"/>
                </a:moveTo>
                <a:lnTo>
                  <a:pt x="703" y="295"/>
                </a:lnTo>
                <a:lnTo>
                  <a:pt x="705" y="305"/>
                </a:lnTo>
                <a:lnTo>
                  <a:pt x="709" y="314"/>
                </a:lnTo>
                <a:lnTo>
                  <a:pt x="714" y="324"/>
                </a:lnTo>
                <a:lnTo>
                  <a:pt x="722" y="332"/>
                </a:lnTo>
                <a:lnTo>
                  <a:pt x="729" y="343"/>
                </a:lnTo>
                <a:lnTo>
                  <a:pt x="738" y="351"/>
                </a:lnTo>
                <a:lnTo>
                  <a:pt x="747" y="359"/>
                </a:lnTo>
                <a:lnTo>
                  <a:pt x="743" y="353"/>
                </a:lnTo>
                <a:lnTo>
                  <a:pt x="735" y="344"/>
                </a:lnTo>
                <a:lnTo>
                  <a:pt x="725" y="331"/>
                </a:lnTo>
                <a:lnTo>
                  <a:pt x="717" y="319"/>
                </a:lnTo>
                <a:lnTo>
                  <a:pt x="706" y="297"/>
                </a:lnTo>
                <a:lnTo>
                  <a:pt x="701" y="286"/>
                </a:lnTo>
                <a:close/>
                <a:moveTo>
                  <a:pt x="694" y="298"/>
                </a:moveTo>
                <a:lnTo>
                  <a:pt x="696" y="309"/>
                </a:lnTo>
                <a:lnTo>
                  <a:pt x="699" y="319"/>
                </a:lnTo>
                <a:lnTo>
                  <a:pt x="704" y="329"/>
                </a:lnTo>
                <a:lnTo>
                  <a:pt x="710" y="339"/>
                </a:lnTo>
                <a:lnTo>
                  <a:pt x="718" y="350"/>
                </a:lnTo>
                <a:lnTo>
                  <a:pt x="725" y="359"/>
                </a:lnTo>
                <a:lnTo>
                  <a:pt x="735" y="369"/>
                </a:lnTo>
                <a:lnTo>
                  <a:pt x="746" y="378"/>
                </a:lnTo>
                <a:lnTo>
                  <a:pt x="742" y="372"/>
                </a:lnTo>
                <a:lnTo>
                  <a:pt x="733" y="360"/>
                </a:lnTo>
                <a:lnTo>
                  <a:pt x="722" y="348"/>
                </a:lnTo>
                <a:lnTo>
                  <a:pt x="711" y="334"/>
                </a:lnTo>
                <a:lnTo>
                  <a:pt x="701" y="310"/>
                </a:lnTo>
                <a:lnTo>
                  <a:pt x="694" y="298"/>
                </a:lnTo>
                <a:close/>
                <a:moveTo>
                  <a:pt x="689" y="310"/>
                </a:moveTo>
                <a:lnTo>
                  <a:pt x="691" y="321"/>
                </a:lnTo>
                <a:lnTo>
                  <a:pt x="695" y="332"/>
                </a:lnTo>
                <a:lnTo>
                  <a:pt x="700" y="344"/>
                </a:lnTo>
                <a:lnTo>
                  <a:pt x="706" y="355"/>
                </a:lnTo>
                <a:lnTo>
                  <a:pt x="714" y="365"/>
                </a:lnTo>
                <a:lnTo>
                  <a:pt x="723" y="377"/>
                </a:lnTo>
                <a:lnTo>
                  <a:pt x="734" y="387"/>
                </a:lnTo>
                <a:lnTo>
                  <a:pt x="746" y="397"/>
                </a:lnTo>
                <a:lnTo>
                  <a:pt x="741" y="389"/>
                </a:lnTo>
                <a:lnTo>
                  <a:pt x="730" y="378"/>
                </a:lnTo>
                <a:lnTo>
                  <a:pt x="719" y="364"/>
                </a:lnTo>
                <a:lnTo>
                  <a:pt x="708" y="349"/>
                </a:lnTo>
                <a:lnTo>
                  <a:pt x="700" y="335"/>
                </a:lnTo>
                <a:lnTo>
                  <a:pt x="696" y="324"/>
                </a:lnTo>
                <a:lnTo>
                  <a:pt x="693" y="315"/>
                </a:lnTo>
                <a:lnTo>
                  <a:pt x="689" y="310"/>
                </a:lnTo>
                <a:close/>
                <a:moveTo>
                  <a:pt x="685" y="322"/>
                </a:moveTo>
                <a:lnTo>
                  <a:pt x="686" y="335"/>
                </a:lnTo>
                <a:lnTo>
                  <a:pt x="690" y="346"/>
                </a:lnTo>
                <a:lnTo>
                  <a:pt x="696" y="359"/>
                </a:lnTo>
                <a:lnTo>
                  <a:pt x="703" y="370"/>
                </a:lnTo>
                <a:lnTo>
                  <a:pt x="711" y="383"/>
                </a:lnTo>
                <a:lnTo>
                  <a:pt x="722" y="394"/>
                </a:lnTo>
                <a:lnTo>
                  <a:pt x="733" y="406"/>
                </a:lnTo>
                <a:lnTo>
                  <a:pt x="746" y="416"/>
                </a:lnTo>
                <a:lnTo>
                  <a:pt x="739" y="408"/>
                </a:lnTo>
                <a:lnTo>
                  <a:pt x="729" y="396"/>
                </a:lnTo>
                <a:lnTo>
                  <a:pt x="715" y="380"/>
                </a:lnTo>
                <a:lnTo>
                  <a:pt x="704" y="364"/>
                </a:lnTo>
                <a:lnTo>
                  <a:pt x="696" y="349"/>
                </a:lnTo>
                <a:lnTo>
                  <a:pt x="691" y="336"/>
                </a:lnTo>
                <a:lnTo>
                  <a:pt x="687" y="329"/>
                </a:lnTo>
                <a:lnTo>
                  <a:pt x="685" y="322"/>
                </a:lnTo>
                <a:close/>
                <a:moveTo>
                  <a:pt x="680" y="335"/>
                </a:moveTo>
                <a:lnTo>
                  <a:pt x="682" y="348"/>
                </a:lnTo>
                <a:lnTo>
                  <a:pt x="687" y="360"/>
                </a:lnTo>
                <a:lnTo>
                  <a:pt x="694" y="374"/>
                </a:lnTo>
                <a:lnTo>
                  <a:pt x="701" y="388"/>
                </a:lnTo>
                <a:lnTo>
                  <a:pt x="711" y="401"/>
                </a:lnTo>
                <a:lnTo>
                  <a:pt x="722" y="413"/>
                </a:lnTo>
                <a:lnTo>
                  <a:pt x="734" y="426"/>
                </a:lnTo>
                <a:lnTo>
                  <a:pt x="747" y="437"/>
                </a:lnTo>
                <a:lnTo>
                  <a:pt x="741" y="428"/>
                </a:lnTo>
                <a:lnTo>
                  <a:pt x="728" y="413"/>
                </a:lnTo>
                <a:lnTo>
                  <a:pt x="714" y="397"/>
                </a:lnTo>
                <a:lnTo>
                  <a:pt x="701" y="379"/>
                </a:lnTo>
                <a:lnTo>
                  <a:pt x="693" y="363"/>
                </a:lnTo>
                <a:lnTo>
                  <a:pt x="687" y="350"/>
                </a:lnTo>
                <a:lnTo>
                  <a:pt x="684" y="341"/>
                </a:lnTo>
                <a:lnTo>
                  <a:pt x="680" y="335"/>
                </a:lnTo>
                <a:close/>
                <a:moveTo>
                  <a:pt x="764" y="209"/>
                </a:moveTo>
                <a:lnTo>
                  <a:pt x="768" y="214"/>
                </a:lnTo>
                <a:lnTo>
                  <a:pt x="772" y="223"/>
                </a:lnTo>
                <a:lnTo>
                  <a:pt x="776" y="233"/>
                </a:lnTo>
                <a:lnTo>
                  <a:pt x="778" y="239"/>
                </a:lnTo>
                <a:lnTo>
                  <a:pt x="771" y="231"/>
                </a:lnTo>
                <a:lnTo>
                  <a:pt x="767" y="224"/>
                </a:lnTo>
                <a:lnTo>
                  <a:pt x="764" y="216"/>
                </a:lnTo>
                <a:lnTo>
                  <a:pt x="764" y="209"/>
                </a:lnTo>
                <a:close/>
                <a:moveTo>
                  <a:pt x="932" y="378"/>
                </a:moveTo>
                <a:lnTo>
                  <a:pt x="930" y="377"/>
                </a:lnTo>
                <a:lnTo>
                  <a:pt x="927" y="375"/>
                </a:lnTo>
                <a:lnTo>
                  <a:pt x="926" y="375"/>
                </a:lnTo>
                <a:lnTo>
                  <a:pt x="925" y="378"/>
                </a:lnTo>
                <a:lnTo>
                  <a:pt x="925" y="379"/>
                </a:lnTo>
                <a:lnTo>
                  <a:pt x="926" y="382"/>
                </a:lnTo>
                <a:lnTo>
                  <a:pt x="927" y="386"/>
                </a:lnTo>
                <a:lnTo>
                  <a:pt x="930" y="388"/>
                </a:lnTo>
                <a:lnTo>
                  <a:pt x="936" y="393"/>
                </a:lnTo>
                <a:lnTo>
                  <a:pt x="941" y="393"/>
                </a:lnTo>
                <a:lnTo>
                  <a:pt x="944" y="393"/>
                </a:lnTo>
                <a:lnTo>
                  <a:pt x="945" y="393"/>
                </a:lnTo>
                <a:lnTo>
                  <a:pt x="945" y="392"/>
                </a:lnTo>
                <a:lnTo>
                  <a:pt x="945" y="391"/>
                </a:lnTo>
                <a:lnTo>
                  <a:pt x="939" y="384"/>
                </a:lnTo>
                <a:lnTo>
                  <a:pt x="932" y="378"/>
                </a:lnTo>
                <a:close/>
                <a:moveTo>
                  <a:pt x="881" y="298"/>
                </a:moveTo>
                <a:lnTo>
                  <a:pt x="881" y="302"/>
                </a:lnTo>
                <a:lnTo>
                  <a:pt x="882" y="310"/>
                </a:lnTo>
                <a:lnTo>
                  <a:pt x="882" y="315"/>
                </a:lnTo>
                <a:lnTo>
                  <a:pt x="886" y="320"/>
                </a:lnTo>
                <a:lnTo>
                  <a:pt x="888" y="322"/>
                </a:lnTo>
                <a:lnTo>
                  <a:pt x="888" y="322"/>
                </a:lnTo>
                <a:lnTo>
                  <a:pt x="884" y="312"/>
                </a:lnTo>
                <a:lnTo>
                  <a:pt x="883" y="303"/>
                </a:lnTo>
                <a:lnTo>
                  <a:pt x="882" y="300"/>
                </a:lnTo>
                <a:lnTo>
                  <a:pt x="881" y="298"/>
                </a:lnTo>
                <a:close/>
                <a:moveTo>
                  <a:pt x="871" y="288"/>
                </a:moveTo>
                <a:lnTo>
                  <a:pt x="871" y="293"/>
                </a:lnTo>
                <a:lnTo>
                  <a:pt x="872" y="302"/>
                </a:lnTo>
                <a:lnTo>
                  <a:pt x="873" y="309"/>
                </a:lnTo>
                <a:lnTo>
                  <a:pt x="876" y="314"/>
                </a:lnTo>
                <a:lnTo>
                  <a:pt x="878" y="317"/>
                </a:lnTo>
                <a:lnTo>
                  <a:pt x="879" y="317"/>
                </a:lnTo>
                <a:lnTo>
                  <a:pt x="876" y="305"/>
                </a:lnTo>
                <a:lnTo>
                  <a:pt x="874" y="293"/>
                </a:lnTo>
                <a:lnTo>
                  <a:pt x="873" y="291"/>
                </a:lnTo>
                <a:lnTo>
                  <a:pt x="871" y="288"/>
                </a:lnTo>
                <a:close/>
                <a:moveTo>
                  <a:pt x="862" y="279"/>
                </a:moveTo>
                <a:lnTo>
                  <a:pt x="862" y="285"/>
                </a:lnTo>
                <a:lnTo>
                  <a:pt x="862" y="293"/>
                </a:lnTo>
                <a:lnTo>
                  <a:pt x="863" y="301"/>
                </a:lnTo>
                <a:lnTo>
                  <a:pt x="866" y="309"/>
                </a:lnTo>
                <a:lnTo>
                  <a:pt x="869" y="312"/>
                </a:lnTo>
                <a:lnTo>
                  <a:pt x="869" y="311"/>
                </a:lnTo>
                <a:lnTo>
                  <a:pt x="866" y="297"/>
                </a:lnTo>
                <a:lnTo>
                  <a:pt x="864" y="285"/>
                </a:lnTo>
                <a:lnTo>
                  <a:pt x="863" y="281"/>
                </a:lnTo>
                <a:lnTo>
                  <a:pt x="862" y="279"/>
                </a:lnTo>
                <a:close/>
                <a:moveTo>
                  <a:pt x="853" y="269"/>
                </a:moveTo>
                <a:lnTo>
                  <a:pt x="852" y="276"/>
                </a:lnTo>
                <a:lnTo>
                  <a:pt x="853" y="286"/>
                </a:lnTo>
                <a:lnTo>
                  <a:pt x="853" y="295"/>
                </a:lnTo>
                <a:lnTo>
                  <a:pt x="855" y="302"/>
                </a:lnTo>
                <a:lnTo>
                  <a:pt x="859" y="307"/>
                </a:lnTo>
                <a:lnTo>
                  <a:pt x="859" y="306"/>
                </a:lnTo>
                <a:lnTo>
                  <a:pt x="857" y="290"/>
                </a:lnTo>
                <a:lnTo>
                  <a:pt x="855" y="276"/>
                </a:lnTo>
                <a:lnTo>
                  <a:pt x="854" y="272"/>
                </a:lnTo>
                <a:lnTo>
                  <a:pt x="853" y="269"/>
                </a:lnTo>
                <a:close/>
                <a:moveTo>
                  <a:pt x="844" y="259"/>
                </a:moveTo>
                <a:lnTo>
                  <a:pt x="843" y="267"/>
                </a:lnTo>
                <a:lnTo>
                  <a:pt x="843" y="278"/>
                </a:lnTo>
                <a:lnTo>
                  <a:pt x="843" y="287"/>
                </a:lnTo>
                <a:lnTo>
                  <a:pt x="847" y="296"/>
                </a:lnTo>
                <a:lnTo>
                  <a:pt x="849" y="301"/>
                </a:lnTo>
                <a:lnTo>
                  <a:pt x="850" y="301"/>
                </a:lnTo>
                <a:lnTo>
                  <a:pt x="847" y="283"/>
                </a:lnTo>
                <a:lnTo>
                  <a:pt x="847" y="267"/>
                </a:lnTo>
                <a:lnTo>
                  <a:pt x="845" y="262"/>
                </a:lnTo>
                <a:lnTo>
                  <a:pt x="844" y="259"/>
                </a:lnTo>
                <a:close/>
                <a:moveTo>
                  <a:pt x="834" y="249"/>
                </a:moveTo>
                <a:lnTo>
                  <a:pt x="834" y="257"/>
                </a:lnTo>
                <a:lnTo>
                  <a:pt x="833" y="271"/>
                </a:lnTo>
                <a:lnTo>
                  <a:pt x="833" y="276"/>
                </a:lnTo>
                <a:lnTo>
                  <a:pt x="834" y="281"/>
                </a:lnTo>
                <a:lnTo>
                  <a:pt x="834" y="286"/>
                </a:lnTo>
                <a:lnTo>
                  <a:pt x="836" y="290"/>
                </a:lnTo>
                <a:lnTo>
                  <a:pt x="839" y="296"/>
                </a:lnTo>
                <a:lnTo>
                  <a:pt x="840" y="296"/>
                </a:lnTo>
                <a:lnTo>
                  <a:pt x="838" y="276"/>
                </a:lnTo>
                <a:lnTo>
                  <a:pt x="836" y="258"/>
                </a:lnTo>
                <a:lnTo>
                  <a:pt x="836" y="254"/>
                </a:lnTo>
                <a:lnTo>
                  <a:pt x="836" y="253"/>
                </a:lnTo>
                <a:lnTo>
                  <a:pt x="835" y="250"/>
                </a:lnTo>
                <a:lnTo>
                  <a:pt x="834" y="249"/>
                </a:lnTo>
                <a:close/>
                <a:moveTo>
                  <a:pt x="825" y="250"/>
                </a:moveTo>
                <a:lnTo>
                  <a:pt x="825" y="255"/>
                </a:lnTo>
                <a:lnTo>
                  <a:pt x="824" y="267"/>
                </a:lnTo>
                <a:lnTo>
                  <a:pt x="824" y="276"/>
                </a:lnTo>
                <a:lnTo>
                  <a:pt x="826" y="283"/>
                </a:lnTo>
                <a:lnTo>
                  <a:pt x="829" y="288"/>
                </a:lnTo>
                <a:lnTo>
                  <a:pt x="830" y="287"/>
                </a:lnTo>
                <a:lnTo>
                  <a:pt x="828" y="272"/>
                </a:lnTo>
                <a:lnTo>
                  <a:pt x="828" y="257"/>
                </a:lnTo>
                <a:lnTo>
                  <a:pt x="828" y="253"/>
                </a:lnTo>
                <a:lnTo>
                  <a:pt x="825" y="250"/>
                </a:lnTo>
                <a:close/>
                <a:moveTo>
                  <a:pt x="819" y="250"/>
                </a:moveTo>
                <a:lnTo>
                  <a:pt x="818" y="255"/>
                </a:lnTo>
                <a:lnTo>
                  <a:pt x="816" y="264"/>
                </a:lnTo>
                <a:lnTo>
                  <a:pt x="816" y="269"/>
                </a:lnTo>
                <a:lnTo>
                  <a:pt x="818" y="276"/>
                </a:lnTo>
                <a:lnTo>
                  <a:pt x="820" y="279"/>
                </a:lnTo>
                <a:lnTo>
                  <a:pt x="820" y="279"/>
                </a:lnTo>
                <a:lnTo>
                  <a:pt x="819" y="267"/>
                </a:lnTo>
                <a:lnTo>
                  <a:pt x="820" y="255"/>
                </a:lnTo>
                <a:lnTo>
                  <a:pt x="820" y="253"/>
                </a:lnTo>
                <a:lnTo>
                  <a:pt x="819" y="250"/>
                </a:lnTo>
                <a:close/>
                <a:moveTo>
                  <a:pt x="645" y="671"/>
                </a:moveTo>
                <a:lnTo>
                  <a:pt x="661" y="696"/>
                </a:lnTo>
                <a:lnTo>
                  <a:pt x="679" y="721"/>
                </a:lnTo>
                <a:lnTo>
                  <a:pt x="696" y="745"/>
                </a:lnTo>
                <a:lnTo>
                  <a:pt x="717" y="768"/>
                </a:lnTo>
                <a:lnTo>
                  <a:pt x="718" y="767"/>
                </a:lnTo>
                <a:lnTo>
                  <a:pt x="719" y="766"/>
                </a:lnTo>
                <a:lnTo>
                  <a:pt x="729" y="782"/>
                </a:lnTo>
                <a:lnTo>
                  <a:pt x="738" y="793"/>
                </a:lnTo>
                <a:lnTo>
                  <a:pt x="735" y="783"/>
                </a:lnTo>
                <a:lnTo>
                  <a:pt x="728" y="766"/>
                </a:lnTo>
                <a:lnTo>
                  <a:pt x="733" y="773"/>
                </a:lnTo>
                <a:lnTo>
                  <a:pt x="746" y="787"/>
                </a:lnTo>
                <a:lnTo>
                  <a:pt x="758" y="802"/>
                </a:lnTo>
                <a:lnTo>
                  <a:pt x="764" y="808"/>
                </a:lnTo>
                <a:lnTo>
                  <a:pt x="764" y="806"/>
                </a:lnTo>
                <a:lnTo>
                  <a:pt x="763" y="801"/>
                </a:lnTo>
                <a:lnTo>
                  <a:pt x="759" y="795"/>
                </a:lnTo>
                <a:lnTo>
                  <a:pt x="754" y="788"/>
                </a:lnTo>
                <a:lnTo>
                  <a:pt x="742" y="772"/>
                </a:lnTo>
                <a:lnTo>
                  <a:pt x="729" y="755"/>
                </a:lnTo>
                <a:lnTo>
                  <a:pt x="730" y="754"/>
                </a:lnTo>
                <a:lnTo>
                  <a:pt x="732" y="753"/>
                </a:lnTo>
                <a:lnTo>
                  <a:pt x="738" y="762"/>
                </a:lnTo>
                <a:lnTo>
                  <a:pt x="753" y="781"/>
                </a:lnTo>
                <a:lnTo>
                  <a:pt x="767" y="800"/>
                </a:lnTo>
                <a:lnTo>
                  <a:pt x="773" y="807"/>
                </a:lnTo>
                <a:lnTo>
                  <a:pt x="775" y="807"/>
                </a:lnTo>
                <a:lnTo>
                  <a:pt x="776" y="807"/>
                </a:lnTo>
                <a:lnTo>
                  <a:pt x="768" y="793"/>
                </a:lnTo>
                <a:lnTo>
                  <a:pt x="758" y="778"/>
                </a:lnTo>
                <a:lnTo>
                  <a:pt x="747" y="763"/>
                </a:lnTo>
                <a:lnTo>
                  <a:pt x="737" y="748"/>
                </a:lnTo>
                <a:lnTo>
                  <a:pt x="738" y="745"/>
                </a:lnTo>
                <a:lnTo>
                  <a:pt x="738" y="743"/>
                </a:lnTo>
                <a:lnTo>
                  <a:pt x="751" y="760"/>
                </a:lnTo>
                <a:lnTo>
                  <a:pt x="764" y="779"/>
                </a:lnTo>
                <a:lnTo>
                  <a:pt x="781" y="802"/>
                </a:lnTo>
                <a:lnTo>
                  <a:pt x="791" y="814"/>
                </a:lnTo>
                <a:lnTo>
                  <a:pt x="794" y="814"/>
                </a:lnTo>
                <a:lnTo>
                  <a:pt x="794" y="812"/>
                </a:lnTo>
                <a:lnTo>
                  <a:pt x="794" y="810"/>
                </a:lnTo>
                <a:lnTo>
                  <a:pt x="791" y="806"/>
                </a:lnTo>
                <a:lnTo>
                  <a:pt x="785" y="797"/>
                </a:lnTo>
                <a:lnTo>
                  <a:pt x="776" y="784"/>
                </a:lnTo>
                <a:lnTo>
                  <a:pt x="764" y="769"/>
                </a:lnTo>
                <a:lnTo>
                  <a:pt x="752" y="752"/>
                </a:lnTo>
                <a:lnTo>
                  <a:pt x="741" y="734"/>
                </a:lnTo>
                <a:lnTo>
                  <a:pt x="730" y="718"/>
                </a:lnTo>
                <a:lnTo>
                  <a:pt x="730" y="716"/>
                </a:lnTo>
                <a:lnTo>
                  <a:pt x="730" y="715"/>
                </a:lnTo>
                <a:lnTo>
                  <a:pt x="752" y="745"/>
                </a:lnTo>
                <a:lnTo>
                  <a:pt x="772" y="774"/>
                </a:lnTo>
                <a:lnTo>
                  <a:pt x="782" y="787"/>
                </a:lnTo>
                <a:lnTo>
                  <a:pt x="792" y="797"/>
                </a:lnTo>
                <a:lnTo>
                  <a:pt x="802" y="807"/>
                </a:lnTo>
                <a:lnTo>
                  <a:pt x="812" y="815"/>
                </a:lnTo>
                <a:lnTo>
                  <a:pt x="814" y="815"/>
                </a:lnTo>
                <a:lnTo>
                  <a:pt x="816" y="814"/>
                </a:lnTo>
                <a:lnTo>
                  <a:pt x="816" y="812"/>
                </a:lnTo>
                <a:lnTo>
                  <a:pt x="815" y="808"/>
                </a:lnTo>
                <a:lnTo>
                  <a:pt x="795" y="787"/>
                </a:lnTo>
                <a:lnTo>
                  <a:pt x="776" y="763"/>
                </a:lnTo>
                <a:lnTo>
                  <a:pt x="757" y="740"/>
                </a:lnTo>
                <a:lnTo>
                  <a:pt x="742" y="719"/>
                </a:lnTo>
                <a:lnTo>
                  <a:pt x="743" y="718"/>
                </a:lnTo>
                <a:lnTo>
                  <a:pt x="743" y="716"/>
                </a:lnTo>
                <a:lnTo>
                  <a:pt x="762" y="740"/>
                </a:lnTo>
                <a:lnTo>
                  <a:pt x="781" y="766"/>
                </a:lnTo>
                <a:lnTo>
                  <a:pt x="791" y="779"/>
                </a:lnTo>
                <a:lnTo>
                  <a:pt x="804" y="792"/>
                </a:lnTo>
                <a:lnTo>
                  <a:pt x="819" y="803"/>
                </a:lnTo>
                <a:lnTo>
                  <a:pt x="835" y="816"/>
                </a:lnTo>
                <a:lnTo>
                  <a:pt x="838" y="817"/>
                </a:lnTo>
                <a:lnTo>
                  <a:pt x="840" y="819"/>
                </a:lnTo>
                <a:lnTo>
                  <a:pt x="842" y="819"/>
                </a:lnTo>
                <a:lnTo>
                  <a:pt x="844" y="819"/>
                </a:lnTo>
                <a:lnTo>
                  <a:pt x="845" y="816"/>
                </a:lnTo>
                <a:lnTo>
                  <a:pt x="845" y="815"/>
                </a:lnTo>
                <a:lnTo>
                  <a:pt x="844" y="812"/>
                </a:lnTo>
                <a:lnTo>
                  <a:pt x="842" y="810"/>
                </a:lnTo>
                <a:lnTo>
                  <a:pt x="833" y="803"/>
                </a:lnTo>
                <a:lnTo>
                  <a:pt x="821" y="795"/>
                </a:lnTo>
                <a:lnTo>
                  <a:pt x="806" y="782"/>
                </a:lnTo>
                <a:lnTo>
                  <a:pt x="790" y="767"/>
                </a:lnTo>
                <a:lnTo>
                  <a:pt x="782" y="758"/>
                </a:lnTo>
                <a:lnTo>
                  <a:pt x="773" y="748"/>
                </a:lnTo>
                <a:lnTo>
                  <a:pt x="764" y="735"/>
                </a:lnTo>
                <a:lnTo>
                  <a:pt x="757" y="723"/>
                </a:lnTo>
                <a:lnTo>
                  <a:pt x="757" y="720"/>
                </a:lnTo>
                <a:lnTo>
                  <a:pt x="757" y="718"/>
                </a:lnTo>
                <a:lnTo>
                  <a:pt x="767" y="731"/>
                </a:lnTo>
                <a:lnTo>
                  <a:pt x="775" y="742"/>
                </a:lnTo>
                <a:lnTo>
                  <a:pt x="782" y="752"/>
                </a:lnTo>
                <a:lnTo>
                  <a:pt x="791" y="762"/>
                </a:lnTo>
                <a:lnTo>
                  <a:pt x="807" y="778"/>
                </a:lnTo>
                <a:lnTo>
                  <a:pt x="825" y="793"/>
                </a:lnTo>
                <a:lnTo>
                  <a:pt x="834" y="800"/>
                </a:lnTo>
                <a:lnTo>
                  <a:pt x="840" y="805"/>
                </a:lnTo>
                <a:lnTo>
                  <a:pt x="845" y="807"/>
                </a:lnTo>
                <a:lnTo>
                  <a:pt x="849" y="806"/>
                </a:lnTo>
                <a:lnTo>
                  <a:pt x="848" y="803"/>
                </a:lnTo>
                <a:lnTo>
                  <a:pt x="843" y="797"/>
                </a:lnTo>
                <a:lnTo>
                  <a:pt x="835" y="790"/>
                </a:lnTo>
                <a:lnTo>
                  <a:pt x="824" y="779"/>
                </a:lnTo>
                <a:lnTo>
                  <a:pt x="811" y="768"/>
                </a:lnTo>
                <a:lnTo>
                  <a:pt x="799" y="754"/>
                </a:lnTo>
                <a:lnTo>
                  <a:pt x="786" y="739"/>
                </a:lnTo>
                <a:lnTo>
                  <a:pt x="775" y="724"/>
                </a:lnTo>
                <a:lnTo>
                  <a:pt x="776" y="723"/>
                </a:lnTo>
                <a:lnTo>
                  <a:pt x="776" y="723"/>
                </a:lnTo>
                <a:lnTo>
                  <a:pt x="785" y="734"/>
                </a:lnTo>
                <a:lnTo>
                  <a:pt x="794" y="745"/>
                </a:lnTo>
                <a:lnTo>
                  <a:pt x="805" y="758"/>
                </a:lnTo>
                <a:lnTo>
                  <a:pt x="816" y="769"/>
                </a:lnTo>
                <a:lnTo>
                  <a:pt x="829" y="782"/>
                </a:lnTo>
                <a:lnTo>
                  <a:pt x="843" y="793"/>
                </a:lnTo>
                <a:lnTo>
                  <a:pt x="858" y="803"/>
                </a:lnTo>
                <a:lnTo>
                  <a:pt x="874" y="812"/>
                </a:lnTo>
                <a:lnTo>
                  <a:pt x="877" y="814"/>
                </a:lnTo>
                <a:lnTo>
                  <a:pt x="879" y="815"/>
                </a:lnTo>
                <a:lnTo>
                  <a:pt x="881" y="815"/>
                </a:lnTo>
                <a:lnTo>
                  <a:pt x="886" y="815"/>
                </a:lnTo>
                <a:lnTo>
                  <a:pt x="888" y="815"/>
                </a:lnTo>
                <a:lnTo>
                  <a:pt x="890" y="814"/>
                </a:lnTo>
                <a:lnTo>
                  <a:pt x="888" y="812"/>
                </a:lnTo>
                <a:lnTo>
                  <a:pt x="886" y="810"/>
                </a:lnTo>
                <a:lnTo>
                  <a:pt x="878" y="803"/>
                </a:lnTo>
                <a:lnTo>
                  <a:pt x="867" y="795"/>
                </a:lnTo>
                <a:lnTo>
                  <a:pt x="852" y="784"/>
                </a:lnTo>
                <a:lnTo>
                  <a:pt x="836" y="773"/>
                </a:lnTo>
                <a:lnTo>
                  <a:pt x="821" y="760"/>
                </a:lnTo>
                <a:lnTo>
                  <a:pt x="807" y="747"/>
                </a:lnTo>
                <a:lnTo>
                  <a:pt x="807" y="745"/>
                </a:lnTo>
                <a:lnTo>
                  <a:pt x="809" y="744"/>
                </a:lnTo>
                <a:lnTo>
                  <a:pt x="824" y="758"/>
                </a:lnTo>
                <a:lnTo>
                  <a:pt x="844" y="773"/>
                </a:lnTo>
                <a:lnTo>
                  <a:pt x="855" y="782"/>
                </a:lnTo>
                <a:lnTo>
                  <a:pt x="868" y="790"/>
                </a:lnTo>
                <a:lnTo>
                  <a:pt x="879" y="797"/>
                </a:lnTo>
                <a:lnTo>
                  <a:pt x="890" y="803"/>
                </a:lnTo>
                <a:lnTo>
                  <a:pt x="898" y="807"/>
                </a:lnTo>
                <a:lnTo>
                  <a:pt x="906" y="811"/>
                </a:lnTo>
                <a:lnTo>
                  <a:pt x="912" y="812"/>
                </a:lnTo>
                <a:lnTo>
                  <a:pt x="916" y="812"/>
                </a:lnTo>
                <a:lnTo>
                  <a:pt x="917" y="811"/>
                </a:lnTo>
                <a:lnTo>
                  <a:pt x="917" y="808"/>
                </a:lnTo>
                <a:lnTo>
                  <a:pt x="916" y="807"/>
                </a:lnTo>
                <a:lnTo>
                  <a:pt x="914" y="805"/>
                </a:lnTo>
                <a:lnTo>
                  <a:pt x="906" y="800"/>
                </a:lnTo>
                <a:lnTo>
                  <a:pt x="897" y="795"/>
                </a:lnTo>
                <a:lnTo>
                  <a:pt x="886" y="790"/>
                </a:lnTo>
                <a:lnTo>
                  <a:pt x="874" y="783"/>
                </a:lnTo>
                <a:lnTo>
                  <a:pt x="864" y="777"/>
                </a:lnTo>
                <a:lnTo>
                  <a:pt x="858" y="771"/>
                </a:lnTo>
                <a:lnTo>
                  <a:pt x="871" y="777"/>
                </a:lnTo>
                <a:lnTo>
                  <a:pt x="882" y="782"/>
                </a:lnTo>
                <a:lnTo>
                  <a:pt x="898" y="791"/>
                </a:lnTo>
                <a:lnTo>
                  <a:pt x="912" y="796"/>
                </a:lnTo>
                <a:lnTo>
                  <a:pt x="917" y="798"/>
                </a:lnTo>
                <a:lnTo>
                  <a:pt x="922" y="800"/>
                </a:lnTo>
                <a:lnTo>
                  <a:pt x="925" y="800"/>
                </a:lnTo>
                <a:lnTo>
                  <a:pt x="927" y="798"/>
                </a:lnTo>
                <a:lnTo>
                  <a:pt x="927" y="797"/>
                </a:lnTo>
                <a:lnTo>
                  <a:pt x="926" y="795"/>
                </a:lnTo>
                <a:lnTo>
                  <a:pt x="924" y="793"/>
                </a:lnTo>
                <a:lnTo>
                  <a:pt x="920" y="791"/>
                </a:lnTo>
                <a:lnTo>
                  <a:pt x="910" y="786"/>
                </a:lnTo>
                <a:lnTo>
                  <a:pt x="895" y="779"/>
                </a:lnTo>
                <a:lnTo>
                  <a:pt x="893" y="778"/>
                </a:lnTo>
                <a:lnTo>
                  <a:pt x="893" y="777"/>
                </a:lnTo>
                <a:lnTo>
                  <a:pt x="896" y="777"/>
                </a:lnTo>
                <a:lnTo>
                  <a:pt x="900" y="778"/>
                </a:lnTo>
                <a:lnTo>
                  <a:pt x="917" y="784"/>
                </a:lnTo>
                <a:lnTo>
                  <a:pt x="930" y="790"/>
                </a:lnTo>
                <a:lnTo>
                  <a:pt x="939" y="793"/>
                </a:lnTo>
                <a:lnTo>
                  <a:pt x="944" y="793"/>
                </a:lnTo>
                <a:lnTo>
                  <a:pt x="946" y="792"/>
                </a:lnTo>
                <a:lnTo>
                  <a:pt x="946" y="791"/>
                </a:lnTo>
                <a:lnTo>
                  <a:pt x="945" y="788"/>
                </a:lnTo>
                <a:lnTo>
                  <a:pt x="943" y="787"/>
                </a:lnTo>
                <a:lnTo>
                  <a:pt x="934" y="782"/>
                </a:lnTo>
                <a:lnTo>
                  <a:pt x="924" y="774"/>
                </a:lnTo>
                <a:lnTo>
                  <a:pt x="938" y="781"/>
                </a:lnTo>
                <a:lnTo>
                  <a:pt x="950" y="786"/>
                </a:lnTo>
                <a:lnTo>
                  <a:pt x="955" y="787"/>
                </a:lnTo>
                <a:lnTo>
                  <a:pt x="960" y="788"/>
                </a:lnTo>
                <a:lnTo>
                  <a:pt x="964" y="790"/>
                </a:lnTo>
                <a:lnTo>
                  <a:pt x="968" y="788"/>
                </a:lnTo>
                <a:lnTo>
                  <a:pt x="963" y="783"/>
                </a:lnTo>
                <a:lnTo>
                  <a:pt x="945" y="769"/>
                </a:lnTo>
                <a:lnTo>
                  <a:pt x="961" y="777"/>
                </a:lnTo>
                <a:lnTo>
                  <a:pt x="977" y="783"/>
                </a:lnTo>
                <a:lnTo>
                  <a:pt x="978" y="783"/>
                </a:lnTo>
                <a:lnTo>
                  <a:pt x="980" y="783"/>
                </a:lnTo>
                <a:lnTo>
                  <a:pt x="980" y="782"/>
                </a:lnTo>
                <a:lnTo>
                  <a:pt x="980" y="781"/>
                </a:lnTo>
                <a:lnTo>
                  <a:pt x="975" y="776"/>
                </a:lnTo>
                <a:lnTo>
                  <a:pt x="964" y="767"/>
                </a:lnTo>
                <a:lnTo>
                  <a:pt x="965" y="767"/>
                </a:lnTo>
                <a:lnTo>
                  <a:pt x="967" y="766"/>
                </a:lnTo>
                <a:lnTo>
                  <a:pt x="978" y="773"/>
                </a:lnTo>
                <a:lnTo>
                  <a:pt x="987" y="776"/>
                </a:lnTo>
                <a:lnTo>
                  <a:pt x="988" y="776"/>
                </a:lnTo>
                <a:lnTo>
                  <a:pt x="988" y="776"/>
                </a:lnTo>
                <a:lnTo>
                  <a:pt x="988" y="774"/>
                </a:lnTo>
                <a:lnTo>
                  <a:pt x="988" y="773"/>
                </a:lnTo>
                <a:lnTo>
                  <a:pt x="984" y="769"/>
                </a:lnTo>
                <a:lnTo>
                  <a:pt x="978" y="763"/>
                </a:lnTo>
                <a:lnTo>
                  <a:pt x="979" y="763"/>
                </a:lnTo>
                <a:lnTo>
                  <a:pt x="982" y="763"/>
                </a:lnTo>
                <a:lnTo>
                  <a:pt x="989" y="771"/>
                </a:lnTo>
                <a:lnTo>
                  <a:pt x="994" y="773"/>
                </a:lnTo>
                <a:lnTo>
                  <a:pt x="996" y="773"/>
                </a:lnTo>
                <a:lnTo>
                  <a:pt x="996" y="771"/>
                </a:lnTo>
                <a:lnTo>
                  <a:pt x="994" y="767"/>
                </a:lnTo>
                <a:lnTo>
                  <a:pt x="992" y="760"/>
                </a:lnTo>
                <a:lnTo>
                  <a:pt x="1001" y="772"/>
                </a:lnTo>
                <a:lnTo>
                  <a:pt x="1007" y="777"/>
                </a:lnTo>
                <a:lnTo>
                  <a:pt x="1008" y="776"/>
                </a:lnTo>
                <a:lnTo>
                  <a:pt x="1008" y="773"/>
                </a:lnTo>
                <a:lnTo>
                  <a:pt x="1004" y="768"/>
                </a:lnTo>
                <a:lnTo>
                  <a:pt x="999" y="759"/>
                </a:lnTo>
                <a:lnTo>
                  <a:pt x="1009" y="767"/>
                </a:lnTo>
                <a:lnTo>
                  <a:pt x="1020" y="774"/>
                </a:lnTo>
                <a:lnTo>
                  <a:pt x="1016" y="777"/>
                </a:lnTo>
                <a:lnTo>
                  <a:pt x="1015" y="778"/>
                </a:lnTo>
                <a:lnTo>
                  <a:pt x="1016" y="781"/>
                </a:lnTo>
                <a:lnTo>
                  <a:pt x="1020" y="783"/>
                </a:lnTo>
                <a:lnTo>
                  <a:pt x="1030" y="790"/>
                </a:lnTo>
                <a:lnTo>
                  <a:pt x="1035" y="791"/>
                </a:lnTo>
                <a:lnTo>
                  <a:pt x="1036" y="791"/>
                </a:lnTo>
                <a:lnTo>
                  <a:pt x="1036" y="788"/>
                </a:lnTo>
                <a:lnTo>
                  <a:pt x="1036" y="787"/>
                </a:lnTo>
                <a:lnTo>
                  <a:pt x="1035" y="783"/>
                </a:lnTo>
                <a:lnTo>
                  <a:pt x="1035" y="777"/>
                </a:lnTo>
                <a:lnTo>
                  <a:pt x="1035" y="772"/>
                </a:lnTo>
                <a:lnTo>
                  <a:pt x="1033" y="767"/>
                </a:lnTo>
                <a:lnTo>
                  <a:pt x="1032" y="762"/>
                </a:lnTo>
                <a:lnTo>
                  <a:pt x="1030" y="757"/>
                </a:lnTo>
                <a:lnTo>
                  <a:pt x="1026" y="753"/>
                </a:lnTo>
                <a:lnTo>
                  <a:pt x="1022" y="750"/>
                </a:lnTo>
                <a:lnTo>
                  <a:pt x="1018" y="748"/>
                </a:lnTo>
                <a:lnTo>
                  <a:pt x="1015" y="745"/>
                </a:lnTo>
                <a:lnTo>
                  <a:pt x="1012" y="744"/>
                </a:lnTo>
                <a:lnTo>
                  <a:pt x="1009" y="745"/>
                </a:lnTo>
                <a:lnTo>
                  <a:pt x="1009" y="748"/>
                </a:lnTo>
                <a:lnTo>
                  <a:pt x="1012" y="757"/>
                </a:lnTo>
                <a:lnTo>
                  <a:pt x="1021" y="772"/>
                </a:lnTo>
                <a:lnTo>
                  <a:pt x="1013" y="764"/>
                </a:lnTo>
                <a:lnTo>
                  <a:pt x="1007" y="757"/>
                </a:lnTo>
                <a:lnTo>
                  <a:pt x="1006" y="753"/>
                </a:lnTo>
                <a:lnTo>
                  <a:pt x="1002" y="750"/>
                </a:lnTo>
                <a:lnTo>
                  <a:pt x="997" y="749"/>
                </a:lnTo>
                <a:lnTo>
                  <a:pt x="993" y="749"/>
                </a:lnTo>
                <a:lnTo>
                  <a:pt x="970" y="750"/>
                </a:lnTo>
                <a:lnTo>
                  <a:pt x="948" y="753"/>
                </a:lnTo>
                <a:lnTo>
                  <a:pt x="926" y="755"/>
                </a:lnTo>
                <a:lnTo>
                  <a:pt x="905" y="759"/>
                </a:lnTo>
                <a:lnTo>
                  <a:pt x="890" y="760"/>
                </a:lnTo>
                <a:lnTo>
                  <a:pt x="876" y="759"/>
                </a:lnTo>
                <a:lnTo>
                  <a:pt x="866" y="757"/>
                </a:lnTo>
                <a:lnTo>
                  <a:pt x="858" y="754"/>
                </a:lnTo>
                <a:lnTo>
                  <a:pt x="854" y="749"/>
                </a:lnTo>
                <a:lnTo>
                  <a:pt x="850" y="747"/>
                </a:lnTo>
                <a:lnTo>
                  <a:pt x="850" y="743"/>
                </a:lnTo>
                <a:lnTo>
                  <a:pt x="852" y="738"/>
                </a:lnTo>
                <a:lnTo>
                  <a:pt x="853" y="734"/>
                </a:lnTo>
                <a:lnTo>
                  <a:pt x="853" y="730"/>
                </a:lnTo>
                <a:lnTo>
                  <a:pt x="850" y="728"/>
                </a:lnTo>
                <a:lnTo>
                  <a:pt x="848" y="725"/>
                </a:lnTo>
                <a:lnTo>
                  <a:pt x="845" y="719"/>
                </a:lnTo>
                <a:lnTo>
                  <a:pt x="838" y="705"/>
                </a:lnTo>
                <a:lnTo>
                  <a:pt x="830" y="691"/>
                </a:lnTo>
                <a:lnTo>
                  <a:pt x="828" y="685"/>
                </a:lnTo>
                <a:lnTo>
                  <a:pt x="831" y="690"/>
                </a:lnTo>
                <a:lnTo>
                  <a:pt x="835" y="695"/>
                </a:lnTo>
                <a:lnTo>
                  <a:pt x="847" y="711"/>
                </a:lnTo>
                <a:lnTo>
                  <a:pt x="852" y="719"/>
                </a:lnTo>
                <a:lnTo>
                  <a:pt x="848" y="710"/>
                </a:lnTo>
                <a:lnTo>
                  <a:pt x="843" y="697"/>
                </a:lnTo>
                <a:lnTo>
                  <a:pt x="836" y="683"/>
                </a:lnTo>
                <a:lnTo>
                  <a:pt x="829" y="667"/>
                </a:lnTo>
                <a:lnTo>
                  <a:pt x="842" y="687"/>
                </a:lnTo>
                <a:lnTo>
                  <a:pt x="852" y="704"/>
                </a:lnTo>
                <a:lnTo>
                  <a:pt x="855" y="710"/>
                </a:lnTo>
                <a:lnTo>
                  <a:pt x="859" y="714"/>
                </a:lnTo>
                <a:lnTo>
                  <a:pt x="862" y="716"/>
                </a:lnTo>
                <a:lnTo>
                  <a:pt x="863" y="716"/>
                </a:lnTo>
                <a:lnTo>
                  <a:pt x="860" y="706"/>
                </a:lnTo>
                <a:lnTo>
                  <a:pt x="854" y="694"/>
                </a:lnTo>
                <a:lnTo>
                  <a:pt x="845" y="678"/>
                </a:lnTo>
                <a:lnTo>
                  <a:pt x="835" y="662"/>
                </a:lnTo>
                <a:lnTo>
                  <a:pt x="840" y="667"/>
                </a:lnTo>
                <a:lnTo>
                  <a:pt x="844" y="671"/>
                </a:lnTo>
                <a:lnTo>
                  <a:pt x="848" y="676"/>
                </a:lnTo>
                <a:lnTo>
                  <a:pt x="850" y="680"/>
                </a:lnTo>
                <a:lnTo>
                  <a:pt x="853" y="681"/>
                </a:lnTo>
                <a:lnTo>
                  <a:pt x="855" y="682"/>
                </a:lnTo>
                <a:lnTo>
                  <a:pt x="848" y="667"/>
                </a:lnTo>
                <a:lnTo>
                  <a:pt x="840" y="656"/>
                </a:lnTo>
                <a:lnTo>
                  <a:pt x="835" y="652"/>
                </a:lnTo>
                <a:lnTo>
                  <a:pt x="831" y="648"/>
                </a:lnTo>
                <a:lnTo>
                  <a:pt x="828" y="646"/>
                </a:lnTo>
                <a:lnTo>
                  <a:pt x="823" y="643"/>
                </a:lnTo>
                <a:lnTo>
                  <a:pt x="811" y="639"/>
                </a:lnTo>
                <a:lnTo>
                  <a:pt x="802" y="638"/>
                </a:lnTo>
                <a:lnTo>
                  <a:pt x="799" y="638"/>
                </a:lnTo>
                <a:lnTo>
                  <a:pt x="797" y="639"/>
                </a:lnTo>
                <a:lnTo>
                  <a:pt x="796" y="642"/>
                </a:lnTo>
                <a:lnTo>
                  <a:pt x="796" y="646"/>
                </a:lnTo>
                <a:lnTo>
                  <a:pt x="792" y="641"/>
                </a:lnTo>
                <a:lnTo>
                  <a:pt x="787" y="636"/>
                </a:lnTo>
                <a:lnTo>
                  <a:pt x="782" y="634"/>
                </a:lnTo>
                <a:lnTo>
                  <a:pt x="778" y="634"/>
                </a:lnTo>
                <a:lnTo>
                  <a:pt x="777" y="636"/>
                </a:lnTo>
                <a:lnTo>
                  <a:pt x="778" y="639"/>
                </a:lnTo>
                <a:lnTo>
                  <a:pt x="781" y="644"/>
                </a:lnTo>
                <a:lnTo>
                  <a:pt x="786" y="652"/>
                </a:lnTo>
                <a:lnTo>
                  <a:pt x="785" y="652"/>
                </a:lnTo>
                <a:lnTo>
                  <a:pt x="783" y="653"/>
                </a:lnTo>
                <a:lnTo>
                  <a:pt x="778" y="644"/>
                </a:lnTo>
                <a:lnTo>
                  <a:pt x="773" y="636"/>
                </a:lnTo>
                <a:lnTo>
                  <a:pt x="771" y="634"/>
                </a:lnTo>
                <a:lnTo>
                  <a:pt x="767" y="633"/>
                </a:lnTo>
                <a:lnTo>
                  <a:pt x="766" y="633"/>
                </a:lnTo>
                <a:lnTo>
                  <a:pt x="764" y="636"/>
                </a:lnTo>
                <a:lnTo>
                  <a:pt x="767" y="642"/>
                </a:lnTo>
                <a:lnTo>
                  <a:pt x="771" y="647"/>
                </a:lnTo>
                <a:lnTo>
                  <a:pt x="764" y="641"/>
                </a:lnTo>
                <a:lnTo>
                  <a:pt x="758" y="633"/>
                </a:lnTo>
                <a:lnTo>
                  <a:pt x="753" y="632"/>
                </a:lnTo>
                <a:lnTo>
                  <a:pt x="749" y="630"/>
                </a:lnTo>
                <a:lnTo>
                  <a:pt x="747" y="630"/>
                </a:lnTo>
                <a:lnTo>
                  <a:pt x="746" y="632"/>
                </a:lnTo>
                <a:lnTo>
                  <a:pt x="754" y="647"/>
                </a:lnTo>
                <a:lnTo>
                  <a:pt x="763" y="661"/>
                </a:lnTo>
                <a:lnTo>
                  <a:pt x="758" y="654"/>
                </a:lnTo>
                <a:lnTo>
                  <a:pt x="751" y="646"/>
                </a:lnTo>
                <a:lnTo>
                  <a:pt x="746" y="639"/>
                </a:lnTo>
                <a:lnTo>
                  <a:pt x="741" y="633"/>
                </a:lnTo>
                <a:lnTo>
                  <a:pt x="735" y="629"/>
                </a:lnTo>
                <a:lnTo>
                  <a:pt x="729" y="628"/>
                </a:lnTo>
                <a:lnTo>
                  <a:pt x="728" y="628"/>
                </a:lnTo>
                <a:lnTo>
                  <a:pt x="728" y="630"/>
                </a:lnTo>
                <a:lnTo>
                  <a:pt x="729" y="633"/>
                </a:lnTo>
                <a:lnTo>
                  <a:pt x="732" y="637"/>
                </a:lnTo>
                <a:lnTo>
                  <a:pt x="741" y="651"/>
                </a:lnTo>
                <a:lnTo>
                  <a:pt x="749" y="668"/>
                </a:lnTo>
                <a:lnTo>
                  <a:pt x="746" y="662"/>
                </a:lnTo>
                <a:lnTo>
                  <a:pt x="735" y="648"/>
                </a:lnTo>
                <a:lnTo>
                  <a:pt x="727" y="634"/>
                </a:lnTo>
                <a:lnTo>
                  <a:pt x="722" y="628"/>
                </a:lnTo>
                <a:lnTo>
                  <a:pt x="719" y="627"/>
                </a:lnTo>
                <a:lnTo>
                  <a:pt x="714" y="627"/>
                </a:lnTo>
                <a:lnTo>
                  <a:pt x="710" y="627"/>
                </a:lnTo>
                <a:lnTo>
                  <a:pt x="708" y="628"/>
                </a:lnTo>
                <a:lnTo>
                  <a:pt x="713" y="636"/>
                </a:lnTo>
                <a:lnTo>
                  <a:pt x="724" y="652"/>
                </a:lnTo>
                <a:lnTo>
                  <a:pt x="735" y="667"/>
                </a:lnTo>
                <a:lnTo>
                  <a:pt x="741" y="675"/>
                </a:lnTo>
                <a:lnTo>
                  <a:pt x="729" y="662"/>
                </a:lnTo>
                <a:lnTo>
                  <a:pt x="719" y="651"/>
                </a:lnTo>
                <a:lnTo>
                  <a:pt x="709" y="639"/>
                </a:lnTo>
                <a:lnTo>
                  <a:pt x="703" y="628"/>
                </a:lnTo>
                <a:lnTo>
                  <a:pt x="699" y="627"/>
                </a:lnTo>
                <a:lnTo>
                  <a:pt x="696" y="625"/>
                </a:lnTo>
                <a:lnTo>
                  <a:pt x="694" y="625"/>
                </a:lnTo>
                <a:lnTo>
                  <a:pt x="693" y="627"/>
                </a:lnTo>
                <a:lnTo>
                  <a:pt x="699" y="636"/>
                </a:lnTo>
                <a:lnTo>
                  <a:pt x="711" y="652"/>
                </a:lnTo>
                <a:lnTo>
                  <a:pt x="725" y="670"/>
                </a:lnTo>
                <a:lnTo>
                  <a:pt x="732" y="678"/>
                </a:lnTo>
                <a:lnTo>
                  <a:pt x="720" y="667"/>
                </a:lnTo>
                <a:lnTo>
                  <a:pt x="710" y="656"/>
                </a:lnTo>
                <a:lnTo>
                  <a:pt x="699" y="641"/>
                </a:lnTo>
                <a:lnTo>
                  <a:pt x="687" y="627"/>
                </a:lnTo>
                <a:lnTo>
                  <a:pt x="686" y="625"/>
                </a:lnTo>
                <a:lnTo>
                  <a:pt x="682" y="624"/>
                </a:lnTo>
                <a:lnTo>
                  <a:pt x="681" y="625"/>
                </a:lnTo>
                <a:lnTo>
                  <a:pt x="680" y="625"/>
                </a:lnTo>
                <a:lnTo>
                  <a:pt x="680" y="629"/>
                </a:lnTo>
                <a:lnTo>
                  <a:pt x="682" y="634"/>
                </a:lnTo>
                <a:lnTo>
                  <a:pt x="689" y="641"/>
                </a:lnTo>
                <a:lnTo>
                  <a:pt x="695" y="649"/>
                </a:lnTo>
                <a:lnTo>
                  <a:pt x="710" y="667"/>
                </a:lnTo>
                <a:lnTo>
                  <a:pt x="723" y="683"/>
                </a:lnTo>
                <a:lnTo>
                  <a:pt x="709" y="670"/>
                </a:lnTo>
                <a:lnTo>
                  <a:pt x="696" y="656"/>
                </a:lnTo>
                <a:lnTo>
                  <a:pt x="685" y="641"/>
                </a:lnTo>
                <a:lnTo>
                  <a:pt x="674" y="625"/>
                </a:lnTo>
                <a:lnTo>
                  <a:pt x="670" y="624"/>
                </a:lnTo>
                <a:lnTo>
                  <a:pt x="666" y="623"/>
                </a:lnTo>
                <a:lnTo>
                  <a:pt x="662" y="624"/>
                </a:lnTo>
                <a:lnTo>
                  <a:pt x="661" y="625"/>
                </a:lnTo>
                <a:lnTo>
                  <a:pt x="666" y="634"/>
                </a:lnTo>
                <a:lnTo>
                  <a:pt x="682" y="652"/>
                </a:lnTo>
                <a:lnTo>
                  <a:pt x="701" y="673"/>
                </a:lnTo>
                <a:lnTo>
                  <a:pt x="717" y="695"/>
                </a:lnTo>
                <a:lnTo>
                  <a:pt x="700" y="677"/>
                </a:lnTo>
                <a:lnTo>
                  <a:pt x="685" y="661"/>
                </a:lnTo>
                <a:lnTo>
                  <a:pt x="670" y="643"/>
                </a:lnTo>
                <a:lnTo>
                  <a:pt x="656" y="625"/>
                </a:lnTo>
                <a:lnTo>
                  <a:pt x="653" y="624"/>
                </a:lnTo>
                <a:lnTo>
                  <a:pt x="651" y="623"/>
                </a:lnTo>
                <a:lnTo>
                  <a:pt x="647" y="624"/>
                </a:lnTo>
                <a:lnTo>
                  <a:pt x="646" y="625"/>
                </a:lnTo>
                <a:lnTo>
                  <a:pt x="652" y="636"/>
                </a:lnTo>
                <a:lnTo>
                  <a:pt x="667" y="653"/>
                </a:lnTo>
                <a:lnTo>
                  <a:pt x="689" y="677"/>
                </a:lnTo>
                <a:lnTo>
                  <a:pt x="711" y="705"/>
                </a:lnTo>
                <a:lnTo>
                  <a:pt x="695" y="686"/>
                </a:lnTo>
                <a:lnTo>
                  <a:pt x="679" y="668"/>
                </a:lnTo>
                <a:lnTo>
                  <a:pt x="663" y="653"/>
                </a:lnTo>
                <a:lnTo>
                  <a:pt x="653" y="644"/>
                </a:lnTo>
                <a:lnTo>
                  <a:pt x="652" y="646"/>
                </a:lnTo>
                <a:lnTo>
                  <a:pt x="653" y="648"/>
                </a:lnTo>
                <a:lnTo>
                  <a:pt x="657" y="653"/>
                </a:lnTo>
                <a:lnTo>
                  <a:pt x="662" y="661"/>
                </a:lnTo>
                <a:lnTo>
                  <a:pt x="681" y="682"/>
                </a:lnTo>
                <a:lnTo>
                  <a:pt x="708" y="714"/>
                </a:lnTo>
                <a:lnTo>
                  <a:pt x="693" y="699"/>
                </a:lnTo>
                <a:lnTo>
                  <a:pt x="677" y="685"/>
                </a:lnTo>
                <a:lnTo>
                  <a:pt x="663" y="670"/>
                </a:lnTo>
                <a:lnTo>
                  <a:pt x="651" y="653"/>
                </a:lnTo>
                <a:lnTo>
                  <a:pt x="650" y="656"/>
                </a:lnTo>
                <a:lnTo>
                  <a:pt x="652" y="661"/>
                </a:lnTo>
                <a:lnTo>
                  <a:pt x="656" y="668"/>
                </a:lnTo>
                <a:lnTo>
                  <a:pt x="661" y="676"/>
                </a:lnTo>
                <a:lnTo>
                  <a:pt x="679" y="697"/>
                </a:lnTo>
                <a:lnTo>
                  <a:pt x="701" y="723"/>
                </a:lnTo>
                <a:lnTo>
                  <a:pt x="693" y="714"/>
                </a:lnTo>
                <a:lnTo>
                  <a:pt x="675" y="695"/>
                </a:lnTo>
                <a:lnTo>
                  <a:pt x="657" y="677"/>
                </a:lnTo>
                <a:lnTo>
                  <a:pt x="650" y="668"/>
                </a:lnTo>
                <a:lnTo>
                  <a:pt x="645" y="666"/>
                </a:lnTo>
                <a:lnTo>
                  <a:pt x="643" y="666"/>
                </a:lnTo>
                <a:lnTo>
                  <a:pt x="643" y="667"/>
                </a:lnTo>
                <a:lnTo>
                  <a:pt x="645" y="671"/>
                </a:lnTo>
                <a:close/>
                <a:moveTo>
                  <a:pt x="863" y="658"/>
                </a:moveTo>
                <a:lnTo>
                  <a:pt x="862" y="657"/>
                </a:lnTo>
                <a:lnTo>
                  <a:pt x="862" y="654"/>
                </a:lnTo>
                <a:lnTo>
                  <a:pt x="863" y="653"/>
                </a:lnTo>
                <a:lnTo>
                  <a:pt x="863" y="652"/>
                </a:lnTo>
                <a:lnTo>
                  <a:pt x="864" y="652"/>
                </a:lnTo>
                <a:lnTo>
                  <a:pt x="867" y="653"/>
                </a:lnTo>
                <a:lnTo>
                  <a:pt x="868" y="654"/>
                </a:lnTo>
                <a:lnTo>
                  <a:pt x="871" y="657"/>
                </a:lnTo>
                <a:lnTo>
                  <a:pt x="878" y="670"/>
                </a:lnTo>
                <a:lnTo>
                  <a:pt x="886" y="681"/>
                </a:lnTo>
                <a:lnTo>
                  <a:pt x="892" y="694"/>
                </a:lnTo>
                <a:lnTo>
                  <a:pt x="897" y="705"/>
                </a:lnTo>
                <a:lnTo>
                  <a:pt x="898" y="710"/>
                </a:lnTo>
                <a:lnTo>
                  <a:pt x="898" y="713"/>
                </a:lnTo>
                <a:lnTo>
                  <a:pt x="896" y="711"/>
                </a:lnTo>
                <a:lnTo>
                  <a:pt x="893" y="709"/>
                </a:lnTo>
                <a:lnTo>
                  <a:pt x="887" y="695"/>
                </a:lnTo>
                <a:lnTo>
                  <a:pt x="879" y="682"/>
                </a:lnTo>
                <a:lnTo>
                  <a:pt x="872" y="671"/>
                </a:lnTo>
                <a:lnTo>
                  <a:pt x="863" y="658"/>
                </a:lnTo>
                <a:close/>
                <a:moveTo>
                  <a:pt x="844" y="652"/>
                </a:moveTo>
                <a:lnTo>
                  <a:pt x="843" y="651"/>
                </a:lnTo>
                <a:lnTo>
                  <a:pt x="843" y="649"/>
                </a:lnTo>
                <a:lnTo>
                  <a:pt x="844" y="648"/>
                </a:lnTo>
                <a:lnTo>
                  <a:pt x="845" y="647"/>
                </a:lnTo>
                <a:lnTo>
                  <a:pt x="848" y="647"/>
                </a:lnTo>
                <a:lnTo>
                  <a:pt x="850" y="648"/>
                </a:lnTo>
                <a:lnTo>
                  <a:pt x="853" y="649"/>
                </a:lnTo>
                <a:lnTo>
                  <a:pt x="855" y="653"/>
                </a:lnTo>
                <a:lnTo>
                  <a:pt x="866" y="668"/>
                </a:lnTo>
                <a:lnTo>
                  <a:pt x="876" y="683"/>
                </a:lnTo>
                <a:lnTo>
                  <a:pt x="884" y="700"/>
                </a:lnTo>
                <a:lnTo>
                  <a:pt x="893" y="715"/>
                </a:lnTo>
                <a:lnTo>
                  <a:pt x="895" y="720"/>
                </a:lnTo>
                <a:lnTo>
                  <a:pt x="896" y="723"/>
                </a:lnTo>
                <a:lnTo>
                  <a:pt x="896" y="725"/>
                </a:lnTo>
                <a:lnTo>
                  <a:pt x="895" y="726"/>
                </a:lnTo>
                <a:lnTo>
                  <a:pt x="893" y="726"/>
                </a:lnTo>
                <a:lnTo>
                  <a:pt x="892" y="725"/>
                </a:lnTo>
                <a:lnTo>
                  <a:pt x="890" y="724"/>
                </a:lnTo>
                <a:lnTo>
                  <a:pt x="887" y="720"/>
                </a:lnTo>
                <a:lnTo>
                  <a:pt x="877" y="701"/>
                </a:lnTo>
                <a:lnTo>
                  <a:pt x="867" y="685"/>
                </a:lnTo>
                <a:lnTo>
                  <a:pt x="855" y="668"/>
                </a:lnTo>
                <a:lnTo>
                  <a:pt x="844" y="652"/>
                </a:lnTo>
                <a:close/>
                <a:moveTo>
                  <a:pt x="824" y="190"/>
                </a:moveTo>
                <a:lnTo>
                  <a:pt x="821" y="190"/>
                </a:lnTo>
                <a:lnTo>
                  <a:pt x="820" y="189"/>
                </a:lnTo>
                <a:lnTo>
                  <a:pt x="820" y="187"/>
                </a:lnTo>
                <a:lnTo>
                  <a:pt x="823" y="186"/>
                </a:lnTo>
                <a:lnTo>
                  <a:pt x="820" y="184"/>
                </a:lnTo>
                <a:lnTo>
                  <a:pt x="819" y="180"/>
                </a:lnTo>
                <a:lnTo>
                  <a:pt x="821" y="177"/>
                </a:lnTo>
                <a:lnTo>
                  <a:pt x="824" y="176"/>
                </a:lnTo>
                <a:lnTo>
                  <a:pt x="836" y="175"/>
                </a:lnTo>
                <a:lnTo>
                  <a:pt x="848" y="172"/>
                </a:lnTo>
                <a:lnTo>
                  <a:pt x="854" y="172"/>
                </a:lnTo>
                <a:lnTo>
                  <a:pt x="860" y="172"/>
                </a:lnTo>
                <a:lnTo>
                  <a:pt x="867" y="173"/>
                </a:lnTo>
                <a:lnTo>
                  <a:pt x="874" y="177"/>
                </a:lnTo>
                <a:lnTo>
                  <a:pt x="879" y="182"/>
                </a:lnTo>
                <a:lnTo>
                  <a:pt x="883" y="187"/>
                </a:lnTo>
                <a:lnTo>
                  <a:pt x="884" y="192"/>
                </a:lnTo>
                <a:lnTo>
                  <a:pt x="886" y="196"/>
                </a:lnTo>
                <a:lnTo>
                  <a:pt x="886" y="199"/>
                </a:lnTo>
                <a:lnTo>
                  <a:pt x="884" y="201"/>
                </a:lnTo>
                <a:lnTo>
                  <a:pt x="883" y="202"/>
                </a:lnTo>
                <a:lnTo>
                  <a:pt x="882" y="202"/>
                </a:lnTo>
                <a:lnTo>
                  <a:pt x="879" y="200"/>
                </a:lnTo>
                <a:lnTo>
                  <a:pt x="877" y="197"/>
                </a:lnTo>
                <a:lnTo>
                  <a:pt x="874" y="194"/>
                </a:lnTo>
                <a:lnTo>
                  <a:pt x="873" y="190"/>
                </a:lnTo>
                <a:lnTo>
                  <a:pt x="871" y="186"/>
                </a:lnTo>
                <a:lnTo>
                  <a:pt x="866" y="182"/>
                </a:lnTo>
                <a:lnTo>
                  <a:pt x="869" y="190"/>
                </a:lnTo>
                <a:lnTo>
                  <a:pt x="873" y="196"/>
                </a:lnTo>
                <a:lnTo>
                  <a:pt x="874" y="204"/>
                </a:lnTo>
                <a:lnTo>
                  <a:pt x="876" y="213"/>
                </a:lnTo>
                <a:lnTo>
                  <a:pt x="879" y="218"/>
                </a:lnTo>
                <a:lnTo>
                  <a:pt x="882" y="221"/>
                </a:lnTo>
                <a:lnTo>
                  <a:pt x="882" y="224"/>
                </a:lnTo>
                <a:lnTo>
                  <a:pt x="881" y="225"/>
                </a:lnTo>
                <a:lnTo>
                  <a:pt x="879" y="225"/>
                </a:lnTo>
                <a:lnTo>
                  <a:pt x="877" y="225"/>
                </a:lnTo>
                <a:lnTo>
                  <a:pt x="874" y="224"/>
                </a:lnTo>
                <a:lnTo>
                  <a:pt x="873" y="220"/>
                </a:lnTo>
                <a:lnTo>
                  <a:pt x="869" y="208"/>
                </a:lnTo>
                <a:lnTo>
                  <a:pt x="867" y="195"/>
                </a:lnTo>
                <a:lnTo>
                  <a:pt x="868" y="210"/>
                </a:lnTo>
                <a:lnTo>
                  <a:pt x="867" y="216"/>
                </a:lnTo>
                <a:lnTo>
                  <a:pt x="866" y="216"/>
                </a:lnTo>
                <a:lnTo>
                  <a:pt x="864" y="215"/>
                </a:lnTo>
                <a:lnTo>
                  <a:pt x="864" y="214"/>
                </a:lnTo>
                <a:lnTo>
                  <a:pt x="864" y="211"/>
                </a:lnTo>
                <a:lnTo>
                  <a:pt x="863" y="205"/>
                </a:lnTo>
                <a:lnTo>
                  <a:pt x="863" y="197"/>
                </a:lnTo>
                <a:lnTo>
                  <a:pt x="860" y="189"/>
                </a:lnTo>
                <a:lnTo>
                  <a:pt x="858" y="184"/>
                </a:lnTo>
                <a:lnTo>
                  <a:pt x="849" y="182"/>
                </a:lnTo>
                <a:lnTo>
                  <a:pt x="842" y="182"/>
                </a:lnTo>
                <a:lnTo>
                  <a:pt x="835" y="182"/>
                </a:lnTo>
                <a:lnTo>
                  <a:pt x="828" y="184"/>
                </a:lnTo>
                <a:lnTo>
                  <a:pt x="838" y="184"/>
                </a:lnTo>
                <a:lnTo>
                  <a:pt x="845" y="184"/>
                </a:lnTo>
                <a:lnTo>
                  <a:pt x="852" y="185"/>
                </a:lnTo>
                <a:lnTo>
                  <a:pt x="855" y="187"/>
                </a:lnTo>
                <a:lnTo>
                  <a:pt x="858" y="192"/>
                </a:lnTo>
                <a:lnTo>
                  <a:pt x="859" y="197"/>
                </a:lnTo>
                <a:lnTo>
                  <a:pt x="859" y="202"/>
                </a:lnTo>
                <a:lnTo>
                  <a:pt x="858" y="208"/>
                </a:lnTo>
                <a:lnTo>
                  <a:pt x="857" y="210"/>
                </a:lnTo>
                <a:lnTo>
                  <a:pt x="854" y="210"/>
                </a:lnTo>
                <a:lnTo>
                  <a:pt x="854" y="209"/>
                </a:lnTo>
                <a:lnTo>
                  <a:pt x="853" y="205"/>
                </a:lnTo>
                <a:lnTo>
                  <a:pt x="852" y="200"/>
                </a:lnTo>
                <a:lnTo>
                  <a:pt x="852" y="196"/>
                </a:lnTo>
                <a:lnTo>
                  <a:pt x="850" y="194"/>
                </a:lnTo>
                <a:lnTo>
                  <a:pt x="848" y="192"/>
                </a:lnTo>
                <a:lnTo>
                  <a:pt x="843" y="191"/>
                </a:lnTo>
                <a:lnTo>
                  <a:pt x="839" y="192"/>
                </a:lnTo>
                <a:lnTo>
                  <a:pt x="835" y="192"/>
                </a:lnTo>
                <a:lnTo>
                  <a:pt x="831" y="192"/>
                </a:lnTo>
                <a:lnTo>
                  <a:pt x="828" y="192"/>
                </a:lnTo>
                <a:lnTo>
                  <a:pt x="824" y="190"/>
                </a:lnTo>
                <a:close/>
                <a:moveTo>
                  <a:pt x="754" y="165"/>
                </a:moveTo>
                <a:lnTo>
                  <a:pt x="753" y="161"/>
                </a:lnTo>
                <a:lnTo>
                  <a:pt x="753" y="157"/>
                </a:lnTo>
                <a:lnTo>
                  <a:pt x="757" y="156"/>
                </a:lnTo>
                <a:lnTo>
                  <a:pt x="761" y="156"/>
                </a:lnTo>
                <a:lnTo>
                  <a:pt x="776" y="158"/>
                </a:lnTo>
                <a:lnTo>
                  <a:pt x="788" y="162"/>
                </a:lnTo>
                <a:lnTo>
                  <a:pt x="800" y="166"/>
                </a:lnTo>
                <a:lnTo>
                  <a:pt x="810" y="171"/>
                </a:lnTo>
                <a:lnTo>
                  <a:pt x="811" y="173"/>
                </a:lnTo>
                <a:lnTo>
                  <a:pt x="812" y="175"/>
                </a:lnTo>
                <a:lnTo>
                  <a:pt x="812" y="176"/>
                </a:lnTo>
                <a:lnTo>
                  <a:pt x="812" y="177"/>
                </a:lnTo>
                <a:lnTo>
                  <a:pt x="810" y="178"/>
                </a:lnTo>
                <a:lnTo>
                  <a:pt x="806" y="177"/>
                </a:lnTo>
                <a:lnTo>
                  <a:pt x="800" y="173"/>
                </a:lnTo>
                <a:lnTo>
                  <a:pt x="792" y="170"/>
                </a:lnTo>
                <a:lnTo>
                  <a:pt x="792" y="172"/>
                </a:lnTo>
                <a:lnTo>
                  <a:pt x="792" y="172"/>
                </a:lnTo>
                <a:lnTo>
                  <a:pt x="791" y="173"/>
                </a:lnTo>
                <a:lnTo>
                  <a:pt x="790" y="173"/>
                </a:lnTo>
                <a:lnTo>
                  <a:pt x="786" y="171"/>
                </a:lnTo>
                <a:lnTo>
                  <a:pt x="781" y="167"/>
                </a:lnTo>
                <a:lnTo>
                  <a:pt x="778" y="168"/>
                </a:lnTo>
                <a:lnTo>
                  <a:pt x="776" y="170"/>
                </a:lnTo>
                <a:lnTo>
                  <a:pt x="775" y="170"/>
                </a:lnTo>
                <a:lnTo>
                  <a:pt x="772" y="168"/>
                </a:lnTo>
                <a:lnTo>
                  <a:pt x="767" y="166"/>
                </a:lnTo>
                <a:lnTo>
                  <a:pt x="762" y="162"/>
                </a:lnTo>
                <a:lnTo>
                  <a:pt x="764" y="168"/>
                </a:lnTo>
                <a:lnTo>
                  <a:pt x="766" y="175"/>
                </a:lnTo>
                <a:lnTo>
                  <a:pt x="766" y="176"/>
                </a:lnTo>
                <a:lnTo>
                  <a:pt x="766" y="176"/>
                </a:lnTo>
                <a:lnTo>
                  <a:pt x="764" y="176"/>
                </a:lnTo>
                <a:lnTo>
                  <a:pt x="763" y="175"/>
                </a:lnTo>
                <a:lnTo>
                  <a:pt x="759" y="170"/>
                </a:lnTo>
                <a:lnTo>
                  <a:pt x="754" y="165"/>
                </a:lnTo>
                <a:close/>
                <a:moveTo>
                  <a:pt x="782" y="175"/>
                </a:moveTo>
                <a:lnTo>
                  <a:pt x="781" y="176"/>
                </a:lnTo>
                <a:lnTo>
                  <a:pt x="782" y="178"/>
                </a:lnTo>
                <a:lnTo>
                  <a:pt x="783" y="181"/>
                </a:lnTo>
                <a:lnTo>
                  <a:pt x="785" y="182"/>
                </a:lnTo>
                <a:lnTo>
                  <a:pt x="787" y="184"/>
                </a:lnTo>
                <a:lnTo>
                  <a:pt x="788" y="184"/>
                </a:lnTo>
                <a:lnTo>
                  <a:pt x="790" y="182"/>
                </a:lnTo>
                <a:lnTo>
                  <a:pt x="790" y="180"/>
                </a:lnTo>
                <a:lnTo>
                  <a:pt x="788" y="177"/>
                </a:lnTo>
                <a:lnTo>
                  <a:pt x="787" y="175"/>
                </a:lnTo>
                <a:lnTo>
                  <a:pt x="785" y="173"/>
                </a:lnTo>
                <a:lnTo>
                  <a:pt x="782" y="175"/>
                </a:lnTo>
                <a:close/>
                <a:moveTo>
                  <a:pt x="744" y="182"/>
                </a:moveTo>
                <a:lnTo>
                  <a:pt x="725" y="181"/>
                </a:lnTo>
                <a:lnTo>
                  <a:pt x="709" y="182"/>
                </a:lnTo>
                <a:lnTo>
                  <a:pt x="695" y="185"/>
                </a:lnTo>
                <a:lnTo>
                  <a:pt x="684" y="189"/>
                </a:lnTo>
                <a:lnTo>
                  <a:pt x="672" y="194"/>
                </a:lnTo>
                <a:lnTo>
                  <a:pt x="665" y="200"/>
                </a:lnTo>
                <a:lnTo>
                  <a:pt x="657" y="206"/>
                </a:lnTo>
                <a:lnTo>
                  <a:pt x="651" y="213"/>
                </a:lnTo>
                <a:lnTo>
                  <a:pt x="643" y="225"/>
                </a:lnTo>
                <a:lnTo>
                  <a:pt x="637" y="238"/>
                </a:lnTo>
                <a:lnTo>
                  <a:pt x="633" y="250"/>
                </a:lnTo>
                <a:lnTo>
                  <a:pt x="632" y="266"/>
                </a:lnTo>
                <a:lnTo>
                  <a:pt x="633" y="266"/>
                </a:lnTo>
                <a:lnTo>
                  <a:pt x="637" y="263"/>
                </a:lnTo>
                <a:lnTo>
                  <a:pt x="641" y="258"/>
                </a:lnTo>
                <a:lnTo>
                  <a:pt x="647" y="250"/>
                </a:lnTo>
                <a:lnTo>
                  <a:pt x="645" y="249"/>
                </a:lnTo>
                <a:lnTo>
                  <a:pt x="642" y="248"/>
                </a:lnTo>
                <a:lnTo>
                  <a:pt x="645" y="243"/>
                </a:lnTo>
                <a:lnTo>
                  <a:pt x="647" y="238"/>
                </a:lnTo>
                <a:lnTo>
                  <a:pt x="648" y="234"/>
                </a:lnTo>
                <a:lnTo>
                  <a:pt x="652" y="230"/>
                </a:lnTo>
                <a:lnTo>
                  <a:pt x="656" y="226"/>
                </a:lnTo>
                <a:lnTo>
                  <a:pt x="658" y="223"/>
                </a:lnTo>
                <a:lnTo>
                  <a:pt x="656" y="223"/>
                </a:lnTo>
                <a:lnTo>
                  <a:pt x="653" y="223"/>
                </a:lnTo>
                <a:lnTo>
                  <a:pt x="660" y="218"/>
                </a:lnTo>
                <a:lnTo>
                  <a:pt x="666" y="213"/>
                </a:lnTo>
                <a:lnTo>
                  <a:pt x="672" y="209"/>
                </a:lnTo>
                <a:lnTo>
                  <a:pt x="680" y="205"/>
                </a:lnTo>
                <a:lnTo>
                  <a:pt x="687" y="204"/>
                </a:lnTo>
                <a:lnTo>
                  <a:pt x="695" y="202"/>
                </a:lnTo>
                <a:lnTo>
                  <a:pt x="704" y="201"/>
                </a:lnTo>
                <a:lnTo>
                  <a:pt x="713" y="201"/>
                </a:lnTo>
                <a:lnTo>
                  <a:pt x="722" y="202"/>
                </a:lnTo>
                <a:lnTo>
                  <a:pt x="730" y="204"/>
                </a:lnTo>
                <a:lnTo>
                  <a:pt x="735" y="202"/>
                </a:lnTo>
                <a:lnTo>
                  <a:pt x="739" y="201"/>
                </a:lnTo>
                <a:lnTo>
                  <a:pt x="739" y="200"/>
                </a:lnTo>
                <a:lnTo>
                  <a:pt x="741" y="199"/>
                </a:lnTo>
                <a:lnTo>
                  <a:pt x="739" y="199"/>
                </a:lnTo>
                <a:lnTo>
                  <a:pt x="738" y="199"/>
                </a:lnTo>
                <a:lnTo>
                  <a:pt x="723" y="196"/>
                </a:lnTo>
                <a:lnTo>
                  <a:pt x="708" y="196"/>
                </a:lnTo>
                <a:lnTo>
                  <a:pt x="693" y="197"/>
                </a:lnTo>
                <a:lnTo>
                  <a:pt x="677" y="201"/>
                </a:lnTo>
                <a:lnTo>
                  <a:pt x="682" y="197"/>
                </a:lnTo>
                <a:lnTo>
                  <a:pt x="689" y="195"/>
                </a:lnTo>
                <a:lnTo>
                  <a:pt x="696" y="194"/>
                </a:lnTo>
                <a:lnTo>
                  <a:pt x="704" y="192"/>
                </a:lnTo>
                <a:lnTo>
                  <a:pt x="722" y="191"/>
                </a:lnTo>
                <a:lnTo>
                  <a:pt x="743" y="192"/>
                </a:lnTo>
                <a:lnTo>
                  <a:pt x="747" y="191"/>
                </a:lnTo>
                <a:lnTo>
                  <a:pt x="751" y="191"/>
                </a:lnTo>
                <a:lnTo>
                  <a:pt x="752" y="190"/>
                </a:lnTo>
                <a:lnTo>
                  <a:pt x="753" y="187"/>
                </a:lnTo>
                <a:lnTo>
                  <a:pt x="752" y="186"/>
                </a:lnTo>
                <a:lnTo>
                  <a:pt x="751" y="185"/>
                </a:lnTo>
                <a:lnTo>
                  <a:pt x="748" y="184"/>
                </a:lnTo>
                <a:lnTo>
                  <a:pt x="744" y="182"/>
                </a:lnTo>
                <a:close/>
                <a:moveTo>
                  <a:pt x="651" y="526"/>
                </a:moveTo>
                <a:lnTo>
                  <a:pt x="652" y="527"/>
                </a:lnTo>
                <a:lnTo>
                  <a:pt x="653" y="529"/>
                </a:lnTo>
                <a:lnTo>
                  <a:pt x="653" y="532"/>
                </a:lnTo>
                <a:lnTo>
                  <a:pt x="652" y="536"/>
                </a:lnTo>
                <a:lnTo>
                  <a:pt x="651" y="538"/>
                </a:lnTo>
                <a:lnTo>
                  <a:pt x="650" y="540"/>
                </a:lnTo>
                <a:lnTo>
                  <a:pt x="648" y="541"/>
                </a:lnTo>
                <a:lnTo>
                  <a:pt x="646" y="542"/>
                </a:lnTo>
                <a:lnTo>
                  <a:pt x="645" y="541"/>
                </a:lnTo>
                <a:lnTo>
                  <a:pt x="643" y="538"/>
                </a:lnTo>
                <a:lnTo>
                  <a:pt x="643" y="536"/>
                </a:lnTo>
                <a:lnTo>
                  <a:pt x="645" y="532"/>
                </a:lnTo>
                <a:lnTo>
                  <a:pt x="646" y="529"/>
                </a:lnTo>
                <a:lnTo>
                  <a:pt x="647" y="527"/>
                </a:lnTo>
                <a:lnTo>
                  <a:pt x="650" y="526"/>
                </a:lnTo>
                <a:lnTo>
                  <a:pt x="651" y="526"/>
                </a:lnTo>
                <a:close/>
                <a:moveTo>
                  <a:pt x="605" y="545"/>
                </a:moveTo>
                <a:lnTo>
                  <a:pt x="607" y="546"/>
                </a:lnTo>
                <a:lnTo>
                  <a:pt x="607" y="551"/>
                </a:lnTo>
                <a:lnTo>
                  <a:pt x="607" y="555"/>
                </a:lnTo>
                <a:lnTo>
                  <a:pt x="605" y="557"/>
                </a:lnTo>
                <a:lnTo>
                  <a:pt x="603" y="555"/>
                </a:lnTo>
                <a:lnTo>
                  <a:pt x="603" y="551"/>
                </a:lnTo>
                <a:lnTo>
                  <a:pt x="603" y="546"/>
                </a:lnTo>
                <a:lnTo>
                  <a:pt x="605" y="545"/>
                </a:lnTo>
                <a:close/>
                <a:moveTo>
                  <a:pt x="609" y="566"/>
                </a:moveTo>
                <a:lnTo>
                  <a:pt x="610" y="557"/>
                </a:lnTo>
                <a:lnTo>
                  <a:pt x="614" y="550"/>
                </a:lnTo>
                <a:lnTo>
                  <a:pt x="619" y="542"/>
                </a:lnTo>
                <a:lnTo>
                  <a:pt x="627" y="537"/>
                </a:lnTo>
                <a:lnTo>
                  <a:pt x="632" y="533"/>
                </a:lnTo>
                <a:lnTo>
                  <a:pt x="634" y="533"/>
                </a:lnTo>
                <a:lnTo>
                  <a:pt x="634" y="536"/>
                </a:lnTo>
                <a:lnTo>
                  <a:pt x="631" y="541"/>
                </a:lnTo>
                <a:lnTo>
                  <a:pt x="622" y="555"/>
                </a:lnTo>
                <a:lnTo>
                  <a:pt x="615" y="569"/>
                </a:lnTo>
                <a:lnTo>
                  <a:pt x="613" y="571"/>
                </a:lnTo>
                <a:lnTo>
                  <a:pt x="610" y="572"/>
                </a:lnTo>
                <a:lnTo>
                  <a:pt x="609" y="572"/>
                </a:lnTo>
                <a:lnTo>
                  <a:pt x="609" y="572"/>
                </a:lnTo>
                <a:lnTo>
                  <a:pt x="609" y="570"/>
                </a:lnTo>
                <a:lnTo>
                  <a:pt x="609" y="566"/>
                </a:lnTo>
                <a:close/>
                <a:moveTo>
                  <a:pt x="636" y="518"/>
                </a:moveTo>
                <a:lnTo>
                  <a:pt x="629" y="521"/>
                </a:lnTo>
                <a:lnTo>
                  <a:pt x="624" y="524"/>
                </a:lnTo>
                <a:lnTo>
                  <a:pt x="619" y="529"/>
                </a:lnTo>
                <a:lnTo>
                  <a:pt x="615" y="536"/>
                </a:lnTo>
                <a:lnTo>
                  <a:pt x="614" y="540"/>
                </a:lnTo>
                <a:lnTo>
                  <a:pt x="614" y="542"/>
                </a:lnTo>
                <a:lnTo>
                  <a:pt x="615" y="541"/>
                </a:lnTo>
                <a:lnTo>
                  <a:pt x="619" y="538"/>
                </a:lnTo>
                <a:lnTo>
                  <a:pt x="628" y="529"/>
                </a:lnTo>
                <a:lnTo>
                  <a:pt x="638" y="522"/>
                </a:lnTo>
                <a:lnTo>
                  <a:pt x="641" y="521"/>
                </a:lnTo>
                <a:lnTo>
                  <a:pt x="641" y="518"/>
                </a:lnTo>
                <a:lnTo>
                  <a:pt x="639" y="517"/>
                </a:lnTo>
                <a:lnTo>
                  <a:pt x="636" y="518"/>
                </a:lnTo>
                <a:close/>
                <a:moveTo>
                  <a:pt x="580" y="561"/>
                </a:moveTo>
                <a:lnTo>
                  <a:pt x="578" y="565"/>
                </a:lnTo>
                <a:lnTo>
                  <a:pt x="578" y="566"/>
                </a:lnTo>
                <a:lnTo>
                  <a:pt x="580" y="567"/>
                </a:lnTo>
                <a:lnTo>
                  <a:pt x="584" y="565"/>
                </a:lnTo>
                <a:lnTo>
                  <a:pt x="593" y="552"/>
                </a:lnTo>
                <a:lnTo>
                  <a:pt x="600" y="542"/>
                </a:lnTo>
                <a:lnTo>
                  <a:pt x="607" y="535"/>
                </a:lnTo>
                <a:lnTo>
                  <a:pt x="612" y="531"/>
                </a:lnTo>
                <a:lnTo>
                  <a:pt x="623" y="521"/>
                </a:lnTo>
                <a:lnTo>
                  <a:pt x="634" y="512"/>
                </a:lnTo>
                <a:lnTo>
                  <a:pt x="639" y="509"/>
                </a:lnTo>
                <a:lnTo>
                  <a:pt x="645" y="505"/>
                </a:lnTo>
                <a:lnTo>
                  <a:pt x="650" y="502"/>
                </a:lnTo>
                <a:lnTo>
                  <a:pt x="653" y="495"/>
                </a:lnTo>
                <a:lnTo>
                  <a:pt x="657" y="488"/>
                </a:lnTo>
                <a:lnTo>
                  <a:pt x="660" y="480"/>
                </a:lnTo>
                <a:lnTo>
                  <a:pt x="662" y="470"/>
                </a:lnTo>
                <a:lnTo>
                  <a:pt x="663" y="459"/>
                </a:lnTo>
                <a:lnTo>
                  <a:pt x="662" y="457"/>
                </a:lnTo>
                <a:lnTo>
                  <a:pt x="662" y="455"/>
                </a:lnTo>
                <a:lnTo>
                  <a:pt x="656" y="470"/>
                </a:lnTo>
                <a:lnTo>
                  <a:pt x="648" y="483"/>
                </a:lnTo>
                <a:lnTo>
                  <a:pt x="641" y="493"/>
                </a:lnTo>
                <a:lnTo>
                  <a:pt x="632" y="500"/>
                </a:lnTo>
                <a:lnTo>
                  <a:pt x="623" y="507"/>
                </a:lnTo>
                <a:lnTo>
                  <a:pt x="615" y="514"/>
                </a:lnTo>
                <a:lnTo>
                  <a:pt x="608" y="522"/>
                </a:lnTo>
                <a:lnTo>
                  <a:pt x="602" y="531"/>
                </a:lnTo>
                <a:lnTo>
                  <a:pt x="598" y="537"/>
                </a:lnTo>
                <a:lnTo>
                  <a:pt x="594" y="545"/>
                </a:lnTo>
                <a:lnTo>
                  <a:pt x="586" y="552"/>
                </a:lnTo>
                <a:lnTo>
                  <a:pt x="580" y="561"/>
                </a:lnTo>
                <a:close/>
                <a:moveTo>
                  <a:pt x="575" y="547"/>
                </a:moveTo>
                <a:lnTo>
                  <a:pt x="574" y="552"/>
                </a:lnTo>
                <a:lnTo>
                  <a:pt x="574" y="555"/>
                </a:lnTo>
                <a:lnTo>
                  <a:pt x="576" y="553"/>
                </a:lnTo>
                <a:lnTo>
                  <a:pt x="579" y="551"/>
                </a:lnTo>
                <a:lnTo>
                  <a:pt x="589" y="537"/>
                </a:lnTo>
                <a:lnTo>
                  <a:pt x="599" y="524"/>
                </a:lnTo>
                <a:lnTo>
                  <a:pt x="608" y="513"/>
                </a:lnTo>
                <a:lnTo>
                  <a:pt x="619" y="504"/>
                </a:lnTo>
                <a:lnTo>
                  <a:pt x="631" y="494"/>
                </a:lnTo>
                <a:lnTo>
                  <a:pt x="643" y="480"/>
                </a:lnTo>
                <a:lnTo>
                  <a:pt x="648" y="473"/>
                </a:lnTo>
                <a:lnTo>
                  <a:pt x="653" y="465"/>
                </a:lnTo>
                <a:lnTo>
                  <a:pt x="658" y="456"/>
                </a:lnTo>
                <a:lnTo>
                  <a:pt x="662" y="446"/>
                </a:lnTo>
                <a:lnTo>
                  <a:pt x="663" y="441"/>
                </a:lnTo>
                <a:lnTo>
                  <a:pt x="665" y="437"/>
                </a:lnTo>
                <a:lnTo>
                  <a:pt x="663" y="433"/>
                </a:lnTo>
                <a:lnTo>
                  <a:pt x="663" y="432"/>
                </a:lnTo>
                <a:lnTo>
                  <a:pt x="662" y="431"/>
                </a:lnTo>
                <a:lnTo>
                  <a:pt x="661" y="431"/>
                </a:lnTo>
                <a:lnTo>
                  <a:pt x="660" y="433"/>
                </a:lnTo>
                <a:lnTo>
                  <a:pt x="657" y="436"/>
                </a:lnTo>
                <a:lnTo>
                  <a:pt x="651" y="452"/>
                </a:lnTo>
                <a:lnTo>
                  <a:pt x="643" y="468"/>
                </a:lnTo>
                <a:lnTo>
                  <a:pt x="639" y="475"/>
                </a:lnTo>
                <a:lnTo>
                  <a:pt x="634" y="481"/>
                </a:lnTo>
                <a:lnTo>
                  <a:pt x="629" y="487"/>
                </a:lnTo>
                <a:lnTo>
                  <a:pt x="624" y="492"/>
                </a:lnTo>
                <a:lnTo>
                  <a:pt x="610" y="503"/>
                </a:lnTo>
                <a:lnTo>
                  <a:pt x="598" y="516"/>
                </a:lnTo>
                <a:lnTo>
                  <a:pt x="591" y="523"/>
                </a:lnTo>
                <a:lnTo>
                  <a:pt x="586" y="531"/>
                </a:lnTo>
                <a:lnTo>
                  <a:pt x="580" y="538"/>
                </a:lnTo>
                <a:lnTo>
                  <a:pt x="575" y="547"/>
                </a:lnTo>
                <a:close/>
                <a:moveTo>
                  <a:pt x="574" y="526"/>
                </a:moveTo>
                <a:lnTo>
                  <a:pt x="571" y="531"/>
                </a:lnTo>
                <a:lnTo>
                  <a:pt x="570" y="533"/>
                </a:lnTo>
                <a:lnTo>
                  <a:pt x="571" y="537"/>
                </a:lnTo>
                <a:lnTo>
                  <a:pt x="573" y="540"/>
                </a:lnTo>
                <a:lnTo>
                  <a:pt x="576" y="537"/>
                </a:lnTo>
                <a:lnTo>
                  <a:pt x="579" y="533"/>
                </a:lnTo>
                <a:lnTo>
                  <a:pt x="581" y="529"/>
                </a:lnTo>
                <a:lnTo>
                  <a:pt x="585" y="524"/>
                </a:lnTo>
                <a:lnTo>
                  <a:pt x="589" y="518"/>
                </a:lnTo>
                <a:lnTo>
                  <a:pt x="594" y="513"/>
                </a:lnTo>
                <a:lnTo>
                  <a:pt x="600" y="507"/>
                </a:lnTo>
                <a:lnTo>
                  <a:pt x="610" y="500"/>
                </a:lnTo>
                <a:lnTo>
                  <a:pt x="613" y="497"/>
                </a:lnTo>
                <a:lnTo>
                  <a:pt x="613" y="495"/>
                </a:lnTo>
                <a:lnTo>
                  <a:pt x="610" y="494"/>
                </a:lnTo>
                <a:lnTo>
                  <a:pt x="607" y="495"/>
                </a:lnTo>
                <a:lnTo>
                  <a:pt x="593" y="505"/>
                </a:lnTo>
                <a:lnTo>
                  <a:pt x="579" y="516"/>
                </a:lnTo>
                <a:lnTo>
                  <a:pt x="586" y="505"/>
                </a:lnTo>
                <a:lnTo>
                  <a:pt x="594" y="495"/>
                </a:lnTo>
                <a:lnTo>
                  <a:pt x="598" y="492"/>
                </a:lnTo>
                <a:lnTo>
                  <a:pt x="602" y="489"/>
                </a:lnTo>
                <a:lnTo>
                  <a:pt x="607" y="487"/>
                </a:lnTo>
                <a:lnTo>
                  <a:pt x="612" y="485"/>
                </a:lnTo>
                <a:lnTo>
                  <a:pt x="618" y="484"/>
                </a:lnTo>
                <a:lnTo>
                  <a:pt x="626" y="481"/>
                </a:lnTo>
                <a:lnTo>
                  <a:pt x="631" y="476"/>
                </a:lnTo>
                <a:lnTo>
                  <a:pt x="637" y="471"/>
                </a:lnTo>
                <a:lnTo>
                  <a:pt x="638" y="468"/>
                </a:lnTo>
                <a:lnTo>
                  <a:pt x="638" y="465"/>
                </a:lnTo>
                <a:lnTo>
                  <a:pt x="637" y="464"/>
                </a:lnTo>
                <a:lnTo>
                  <a:pt x="634" y="465"/>
                </a:lnTo>
                <a:lnTo>
                  <a:pt x="622" y="473"/>
                </a:lnTo>
                <a:lnTo>
                  <a:pt x="609" y="479"/>
                </a:lnTo>
                <a:lnTo>
                  <a:pt x="599" y="485"/>
                </a:lnTo>
                <a:lnTo>
                  <a:pt x="588" y="492"/>
                </a:lnTo>
                <a:lnTo>
                  <a:pt x="580" y="500"/>
                </a:lnTo>
                <a:lnTo>
                  <a:pt x="573" y="509"/>
                </a:lnTo>
                <a:lnTo>
                  <a:pt x="567" y="519"/>
                </a:lnTo>
                <a:lnTo>
                  <a:pt x="565" y="529"/>
                </a:lnTo>
                <a:lnTo>
                  <a:pt x="569" y="528"/>
                </a:lnTo>
                <a:lnTo>
                  <a:pt x="574" y="526"/>
                </a:lnTo>
                <a:close/>
                <a:moveTo>
                  <a:pt x="571" y="489"/>
                </a:moveTo>
                <a:lnTo>
                  <a:pt x="574" y="485"/>
                </a:lnTo>
                <a:lnTo>
                  <a:pt x="576" y="481"/>
                </a:lnTo>
                <a:lnTo>
                  <a:pt x="581" y="478"/>
                </a:lnTo>
                <a:lnTo>
                  <a:pt x="585" y="475"/>
                </a:lnTo>
                <a:lnTo>
                  <a:pt x="597" y="469"/>
                </a:lnTo>
                <a:lnTo>
                  <a:pt x="610" y="464"/>
                </a:lnTo>
                <a:lnTo>
                  <a:pt x="621" y="460"/>
                </a:lnTo>
                <a:lnTo>
                  <a:pt x="629" y="454"/>
                </a:lnTo>
                <a:lnTo>
                  <a:pt x="637" y="447"/>
                </a:lnTo>
                <a:lnTo>
                  <a:pt x="645" y="439"/>
                </a:lnTo>
                <a:lnTo>
                  <a:pt x="648" y="437"/>
                </a:lnTo>
                <a:lnTo>
                  <a:pt x="651" y="436"/>
                </a:lnTo>
                <a:lnTo>
                  <a:pt x="652" y="436"/>
                </a:lnTo>
                <a:lnTo>
                  <a:pt x="652" y="437"/>
                </a:lnTo>
                <a:lnTo>
                  <a:pt x="652" y="440"/>
                </a:lnTo>
                <a:lnTo>
                  <a:pt x="650" y="445"/>
                </a:lnTo>
                <a:lnTo>
                  <a:pt x="647" y="449"/>
                </a:lnTo>
                <a:lnTo>
                  <a:pt x="645" y="452"/>
                </a:lnTo>
                <a:lnTo>
                  <a:pt x="641" y="455"/>
                </a:lnTo>
                <a:lnTo>
                  <a:pt x="637" y="457"/>
                </a:lnTo>
                <a:lnTo>
                  <a:pt x="623" y="466"/>
                </a:lnTo>
                <a:lnTo>
                  <a:pt x="609" y="474"/>
                </a:lnTo>
                <a:lnTo>
                  <a:pt x="600" y="476"/>
                </a:lnTo>
                <a:lnTo>
                  <a:pt x="593" y="481"/>
                </a:lnTo>
                <a:lnTo>
                  <a:pt x="585" y="488"/>
                </a:lnTo>
                <a:lnTo>
                  <a:pt x="578" y="495"/>
                </a:lnTo>
                <a:lnTo>
                  <a:pt x="574" y="498"/>
                </a:lnTo>
                <a:lnTo>
                  <a:pt x="571" y="497"/>
                </a:lnTo>
                <a:lnTo>
                  <a:pt x="571" y="494"/>
                </a:lnTo>
                <a:lnTo>
                  <a:pt x="571" y="489"/>
                </a:lnTo>
                <a:close/>
                <a:moveTo>
                  <a:pt x="602" y="452"/>
                </a:moveTo>
                <a:lnTo>
                  <a:pt x="609" y="447"/>
                </a:lnTo>
                <a:lnTo>
                  <a:pt x="615" y="444"/>
                </a:lnTo>
                <a:lnTo>
                  <a:pt x="621" y="437"/>
                </a:lnTo>
                <a:lnTo>
                  <a:pt x="626" y="431"/>
                </a:lnTo>
                <a:lnTo>
                  <a:pt x="632" y="423"/>
                </a:lnTo>
                <a:lnTo>
                  <a:pt x="636" y="421"/>
                </a:lnTo>
                <a:lnTo>
                  <a:pt x="637" y="422"/>
                </a:lnTo>
                <a:lnTo>
                  <a:pt x="637" y="423"/>
                </a:lnTo>
                <a:lnTo>
                  <a:pt x="637" y="426"/>
                </a:lnTo>
                <a:lnTo>
                  <a:pt x="637" y="431"/>
                </a:lnTo>
                <a:lnTo>
                  <a:pt x="633" y="439"/>
                </a:lnTo>
                <a:lnTo>
                  <a:pt x="628" y="447"/>
                </a:lnTo>
                <a:lnTo>
                  <a:pt x="624" y="451"/>
                </a:lnTo>
                <a:lnTo>
                  <a:pt x="621" y="454"/>
                </a:lnTo>
                <a:lnTo>
                  <a:pt x="615" y="456"/>
                </a:lnTo>
                <a:lnTo>
                  <a:pt x="610" y="459"/>
                </a:lnTo>
                <a:lnTo>
                  <a:pt x="605" y="461"/>
                </a:lnTo>
                <a:lnTo>
                  <a:pt x="602" y="461"/>
                </a:lnTo>
                <a:lnTo>
                  <a:pt x="599" y="461"/>
                </a:lnTo>
                <a:lnTo>
                  <a:pt x="598" y="460"/>
                </a:lnTo>
                <a:lnTo>
                  <a:pt x="597" y="459"/>
                </a:lnTo>
                <a:lnTo>
                  <a:pt x="598" y="456"/>
                </a:lnTo>
                <a:lnTo>
                  <a:pt x="599" y="455"/>
                </a:lnTo>
                <a:lnTo>
                  <a:pt x="602" y="452"/>
                </a:lnTo>
                <a:close/>
                <a:moveTo>
                  <a:pt x="642" y="422"/>
                </a:moveTo>
                <a:lnTo>
                  <a:pt x="645" y="411"/>
                </a:lnTo>
                <a:lnTo>
                  <a:pt x="647" y="399"/>
                </a:lnTo>
                <a:lnTo>
                  <a:pt x="647" y="393"/>
                </a:lnTo>
                <a:lnTo>
                  <a:pt x="650" y="387"/>
                </a:lnTo>
                <a:lnTo>
                  <a:pt x="652" y="380"/>
                </a:lnTo>
                <a:lnTo>
                  <a:pt x="656" y="375"/>
                </a:lnTo>
                <a:lnTo>
                  <a:pt x="660" y="365"/>
                </a:lnTo>
                <a:lnTo>
                  <a:pt x="663" y="355"/>
                </a:lnTo>
                <a:lnTo>
                  <a:pt x="665" y="351"/>
                </a:lnTo>
                <a:lnTo>
                  <a:pt x="667" y="350"/>
                </a:lnTo>
                <a:lnTo>
                  <a:pt x="669" y="353"/>
                </a:lnTo>
                <a:lnTo>
                  <a:pt x="669" y="358"/>
                </a:lnTo>
                <a:lnTo>
                  <a:pt x="666" y="364"/>
                </a:lnTo>
                <a:lnTo>
                  <a:pt x="663" y="370"/>
                </a:lnTo>
                <a:lnTo>
                  <a:pt x="666" y="373"/>
                </a:lnTo>
                <a:lnTo>
                  <a:pt x="666" y="374"/>
                </a:lnTo>
                <a:lnTo>
                  <a:pt x="665" y="377"/>
                </a:lnTo>
                <a:lnTo>
                  <a:pt x="663" y="380"/>
                </a:lnTo>
                <a:lnTo>
                  <a:pt x="663" y="383"/>
                </a:lnTo>
                <a:lnTo>
                  <a:pt x="662" y="387"/>
                </a:lnTo>
                <a:lnTo>
                  <a:pt x="661" y="389"/>
                </a:lnTo>
                <a:lnTo>
                  <a:pt x="658" y="391"/>
                </a:lnTo>
                <a:lnTo>
                  <a:pt x="657" y="403"/>
                </a:lnTo>
                <a:lnTo>
                  <a:pt x="656" y="413"/>
                </a:lnTo>
                <a:lnTo>
                  <a:pt x="653" y="422"/>
                </a:lnTo>
                <a:lnTo>
                  <a:pt x="650" y="427"/>
                </a:lnTo>
                <a:lnTo>
                  <a:pt x="645" y="432"/>
                </a:lnTo>
                <a:lnTo>
                  <a:pt x="642" y="433"/>
                </a:lnTo>
                <a:lnTo>
                  <a:pt x="641" y="430"/>
                </a:lnTo>
                <a:lnTo>
                  <a:pt x="642" y="422"/>
                </a:lnTo>
                <a:close/>
                <a:moveTo>
                  <a:pt x="612" y="420"/>
                </a:moveTo>
                <a:lnTo>
                  <a:pt x="617" y="407"/>
                </a:lnTo>
                <a:lnTo>
                  <a:pt x="622" y="394"/>
                </a:lnTo>
                <a:lnTo>
                  <a:pt x="624" y="388"/>
                </a:lnTo>
                <a:lnTo>
                  <a:pt x="627" y="384"/>
                </a:lnTo>
                <a:lnTo>
                  <a:pt x="631" y="380"/>
                </a:lnTo>
                <a:lnTo>
                  <a:pt x="634" y="379"/>
                </a:lnTo>
                <a:lnTo>
                  <a:pt x="642" y="373"/>
                </a:lnTo>
                <a:lnTo>
                  <a:pt x="648" y="367"/>
                </a:lnTo>
                <a:lnTo>
                  <a:pt x="651" y="364"/>
                </a:lnTo>
                <a:lnTo>
                  <a:pt x="652" y="365"/>
                </a:lnTo>
                <a:lnTo>
                  <a:pt x="652" y="368"/>
                </a:lnTo>
                <a:lnTo>
                  <a:pt x="652" y="370"/>
                </a:lnTo>
                <a:lnTo>
                  <a:pt x="647" y="379"/>
                </a:lnTo>
                <a:lnTo>
                  <a:pt x="642" y="387"/>
                </a:lnTo>
                <a:lnTo>
                  <a:pt x="639" y="397"/>
                </a:lnTo>
                <a:lnTo>
                  <a:pt x="636" y="407"/>
                </a:lnTo>
                <a:lnTo>
                  <a:pt x="631" y="417"/>
                </a:lnTo>
                <a:lnTo>
                  <a:pt x="622" y="427"/>
                </a:lnTo>
                <a:lnTo>
                  <a:pt x="621" y="428"/>
                </a:lnTo>
                <a:lnTo>
                  <a:pt x="618" y="428"/>
                </a:lnTo>
                <a:lnTo>
                  <a:pt x="617" y="428"/>
                </a:lnTo>
                <a:lnTo>
                  <a:pt x="618" y="426"/>
                </a:lnTo>
                <a:lnTo>
                  <a:pt x="624" y="413"/>
                </a:lnTo>
                <a:lnTo>
                  <a:pt x="629" y="402"/>
                </a:lnTo>
                <a:lnTo>
                  <a:pt x="622" y="412"/>
                </a:lnTo>
                <a:lnTo>
                  <a:pt x="614" y="422"/>
                </a:lnTo>
                <a:lnTo>
                  <a:pt x="612" y="425"/>
                </a:lnTo>
                <a:lnTo>
                  <a:pt x="610" y="425"/>
                </a:lnTo>
                <a:lnTo>
                  <a:pt x="610" y="422"/>
                </a:lnTo>
                <a:lnTo>
                  <a:pt x="612" y="420"/>
                </a:lnTo>
                <a:close/>
                <a:moveTo>
                  <a:pt x="593" y="430"/>
                </a:moveTo>
                <a:lnTo>
                  <a:pt x="597" y="420"/>
                </a:lnTo>
                <a:lnTo>
                  <a:pt x="600" y="411"/>
                </a:lnTo>
                <a:lnTo>
                  <a:pt x="603" y="406"/>
                </a:lnTo>
                <a:lnTo>
                  <a:pt x="607" y="401"/>
                </a:lnTo>
                <a:lnTo>
                  <a:pt x="612" y="397"/>
                </a:lnTo>
                <a:lnTo>
                  <a:pt x="613" y="396"/>
                </a:lnTo>
                <a:lnTo>
                  <a:pt x="613" y="398"/>
                </a:lnTo>
                <a:lnTo>
                  <a:pt x="612" y="403"/>
                </a:lnTo>
                <a:lnTo>
                  <a:pt x="609" y="408"/>
                </a:lnTo>
                <a:lnTo>
                  <a:pt x="607" y="415"/>
                </a:lnTo>
                <a:lnTo>
                  <a:pt x="604" y="423"/>
                </a:lnTo>
                <a:lnTo>
                  <a:pt x="604" y="435"/>
                </a:lnTo>
                <a:lnTo>
                  <a:pt x="603" y="439"/>
                </a:lnTo>
                <a:lnTo>
                  <a:pt x="602" y="441"/>
                </a:lnTo>
                <a:lnTo>
                  <a:pt x="599" y="442"/>
                </a:lnTo>
                <a:lnTo>
                  <a:pt x="597" y="442"/>
                </a:lnTo>
                <a:lnTo>
                  <a:pt x="594" y="441"/>
                </a:lnTo>
                <a:lnTo>
                  <a:pt x="593" y="439"/>
                </a:lnTo>
                <a:lnTo>
                  <a:pt x="591" y="435"/>
                </a:lnTo>
                <a:lnTo>
                  <a:pt x="593" y="430"/>
                </a:lnTo>
                <a:close/>
                <a:moveTo>
                  <a:pt x="591" y="410"/>
                </a:moveTo>
                <a:lnTo>
                  <a:pt x="593" y="412"/>
                </a:lnTo>
                <a:lnTo>
                  <a:pt x="593" y="412"/>
                </a:lnTo>
                <a:lnTo>
                  <a:pt x="594" y="412"/>
                </a:lnTo>
                <a:lnTo>
                  <a:pt x="595" y="410"/>
                </a:lnTo>
                <a:lnTo>
                  <a:pt x="599" y="401"/>
                </a:lnTo>
                <a:lnTo>
                  <a:pt x="602" y="393"/>
                </a:lnTo>
                <a:lnTo>
                  <a:pt x="613" y="383"/>
                </a:lnTo>
                <a:lnTo>
                  <a:pt x="626" y="370"/>
                </a:lnTo>
                <a:lnTo>
                  <a:pt x="627" y="372"/>
                </a:lnTo>
                <a:lnTo>
                  <a:pt x="629" y="373"/>
                </a:lnTo>
                <a:lnTo>
                  <a:pt x="631" y="373"/>
                </a:lnTo>
                <a:lnTo>
                  <a:pt x="633" y="372"/>
                </a:lnTo>
                <a:lnTo>
                  <a:pt x="639" y="365"/>
                </a:lnTo>
                <a:lnTo>
                  <a:pt x="647" y="356"/>
                </a:lnTo>
                <a:lnTo>
                  <a:pt x="656" y="351"/>
                </a:lnTo>
                <a:lnTo>
                  <a:pt x="663" y="344"/>
                </a:lnTo>
                <a:lnTo>
                  <a:pt x="667" y="336"/>
                </a:lnTo>
                <a:lnTo>
                  <a:pt x="671" y="326"/>
                </a:lnTo>
                <a:lnTo>
                  <a:pt x="672" y="320"/>
                </a:lnTo>
                <a:lnTo>
                  <a:pt x="672" y="317"/>
                </a:lnTo>
                <a:lnTo>
                  <a:pt x="670" y="317"/>
                </a:lnTo>
                <a:lnTo>
                  <a:pt x="665" y="321"/>
                </a:lnTo>
                <a:lnTo>
                  <a:pt x="652" y="336"/>
                </a:lnTo>
                <a:lnTo>
                  <a:pt x="643" y="349"/>
                </a:lnTo>
                <a:lnTo>
                  <a:pt x="626" y="360"/>
                </a:lnTo>
                <a:lnTo>
                  <a:pt x="608" y="373"/>
                </a:lnTo>
                <a:lnTo>
                  <a:pt x="605" y="375"/>
                </a:lnTo>
                <a:lnTo>
                  <a:pt x="603" y="378"/>
                </a:lnTo>
                <a:lnTo>
                  <a:pt x="603" y="380"/>
                </a:lnTo>
                <a:lnTo>
                  <a:pt x="603" y="384"/>
                </a:lnTo>
                <a:lnTo>
                  <a:pt x="598" y="388"/>
                </a:lnTo>
                <a:lnTo>
                  <a:pt x="595" y="393"/>
                </a:lnTo>
                <a:lnTo>
                  <a:pt x="593" y="399"/>
                </a:lnTo>
                <a:lnTo>
                  <a:pt x="591" y="410"/>
                </a:lnTo>
                <a:close/>
                <a:moveTo>
                  <a:pt x="593" y="378"/>
                </a:moveTo>
                <a:lnTo>
                  <a:pt x="595" y="375"/>
                </a:lnTo>
                <a:lnTo>
                  <a:pt x="599" y="375"/>
                </a:lnTo>
                <a:lnTo>
                  <a:pt x="599" y="378"/>
                </a:lnTo>
                <a:lnTo>
                  <a:pt x="598" y="382"/>
                </a:lnTo>
                <a:lnTo>
                  <a:pt x="597" y="383"/>
                </a:lnTo>
                <a:lnTo>
                  <a:pt x="595" y="384"/>
                </a:lnTo>
                <a:lnTo>
                  <a:pt x="594" y="384"/>
                </a:lnTo>
                <a:lnTo>
                  <a:pt x="591" y="383"/>
                </a:lnTo>
                <a:lnTo>
                  <a:pt x="591" y="380"/>
                </a:lnTo>
                <a:lnTo>
                  <a:pt x="593" y="378"/>
                </a:lnTo>
                <a:close/>
                <a:moveTo>
                  <a:pt x="665" y="268"/>
                </a:moveTo>
                <a:lnTo>
                  <a:pt x="672" y="261"/>
                </a:lnTo>
                <a:lnTo>
                  <a:pt x="680" y="254"/>
                </a:lnTo>
                <a:lnTo>
                  <a:pt x="687" y="248"/>
                </a:lnTo>
                <a:lnTo>
                  <a:pt x="695" y="244"/>
                </a:lnTo>
                <a:lnTo>
                  <a:pt x="699" y="243"/>
                </a:lnTo>
                <a:lnTo>
                  <a:pt x="701" y="243"/>
                </a:lnTo>
                <a:lnTo>
                  <a:pt x="704" y="244"/>
                </a:lnTo>
                <a:lnTo>
                  <a:pt x="704" y="245"/>
                </a:lnTo>
                <a:lnTo>
                  <a:pt x="704" y="247"/>
                </a:lnTo>
                <a:lnTo>
                  <a:pt x="703" y="248"/>
                </a:lnTo>
                <a:lnTo>
                  <a:pt x="701" y="249"/>
                </a:lnTo>
                <a:lnTo>
                  <a:pt x="698" y="249"/>
                </a:lnTo>
                <a:lnTo>
                  <a:pt x="693" y="250"/>
                </a:lnTo>
                <a:lnTo>
                  <a:pt x="686" y="254"/>
                </a:lnTo>
                <a:lnTo>
                  <a:pt x="679" y="262"/>
                </a:lnTo>
                <a:lnTo>
                  <a:pt x="669" y="273"/>
                </a:lnTo>
                <a:lnTo>
                  <a:pt x="666" y="274"/>
                </a:lnTo>
                <a:lnTo>
                  <a:pt x="665" y="276"/>
                </a:lnTo>
                <a:lnTo>
                  <a:pt x="663" y="276"/>
                </a:lnTo>
                <a:lnTo>
                  <a:pt x="663" y="274"/>
                </a:lnTo>
                <a:lnTo>
                  <a:pt x="662" y="272"/>
                </a:lnTo>
                <a:lnTo>
                  <a:pt x="665" y="268"/>
                </a:lnTo>
                <a:close/>
                <a:moveTo>
                  <a:pt x="580" y="399"/>
                </a:moveTo>
                <a:lnTo>
                  <a:pt x="579" y="391"/>
                </a:lnTo>
                <a:lnTo>
                  <a:pt x="580" y="383"/>
                </a:lnTo>
                <a:lnTo>
                  <a:pt x="580" y="377"/>
                </a:lnTo>
                <a:lnTo>
                  <a:pt x="583" y="370"/>
                </a:lnTo>
                <a:lnTo>
                  <a:pt x="584" y="365"/>
                </a:lnTo>
                <a:lnTo>
                  <a:pt x="586" y="362"/>
                </a:lnTo>
                <a:lnTo>
                  <a:pt x="590" y="358"/>
                </a:lnTo>
                <a:lnTo>
                  <a:pt x="594" y="354"/>
                </a:lnTo>
                <a:lnTo>
                  <a:pt x="604" y="348"/>
                </a:lnTo>
                <a:lnTo>
                  <a:pt x="613" y="340"/>
                </a:lnTo>
                <a:lnTo>
                  <a:pt x="621" y="332"/>
                </a:lnTo>
                <a:lnTo>
                  <a:pt x="626" y="326"/>
                </a:lnTo>
                <a:lnTo>
                  <a:pt x="632" y="320"/>
                </a:lnTo>
                <a:lnTo>
                  <a:pt x="636" y="315"/>
                </a:lnTo>
                <a:lnTo>
                  <a:pt x="639" y="311"/>
                </a:lnTo>
                <a:lnTo>
                  <a:pt x="643" y="311"/>
                </a:lnTo>
                <a:lnTo>
                  <a:pt x="652" y="298"/>
                </a:lnTo>
                <a:lnTo>
                  <a:pt x="661" y="286"/>
                </a:lnTo>
                <a:lnTo>
                  <a:pt x="672" y="273"/>
                </a:lnTo>
                <a:lnTo>
                  <a:pt x="685" y="261"/>
                </a:lnTo>
                <a:lnTo>
                  <a:pt x="693" y="255"/>
                </a:lnTo>
                <a:lnTo>
                  <a:pt x="698" y="255"/>
                </a:lnTo>
                <a:lnTo>
                  <a:pt x="698" y="259"/>
                </a:lnTo>
                <a:lnTo>
                  <a:pt x="694" y="268"/>
                </a:lnTo>
                <a:lnTo>
                  <a:pt x="680" y="288"/>
                </a:lnTo>
                <a:lnTo>
                  <a:pt x="666" y="307"/>
                </a:lnTo>
                <a:lnTo>
                  <a:pt x="660" y="316"/>
                </a:lnTo>
                <a:lnTo>
                  <a:pt x="652" y="324"/>
                </a:lnTo>
                <a:lnTo>
                  <a:pt x="646" y="330"/>
                </a:lnTo>
                <a:lnTo>
                  <a:pt x="639" y="335"/>
                </a:lnTo>
                <a:lnTo>
                  <a:pt x="634" y="336"/>
                </a:lnTo>
                <a:lnTo>
                  <a:pt x="629" y="339"/>
                </a:lnTo>
                <a:lnTo>
                  <a:pt x="626" y="341"/>
                </a:lnTo>
                <a:lnTo>
                  <a:pt x="622" y="346"/>
                </a:lnTo>
                <a:lnTo>
                  <a:pt x="627" y="344"/>
                </a:lnTo>
                <a:lnTo>
                  <a:pt x="633" y="341"/>
                </a:lnTo>
                <a:lnTo>
                  <a:pt x="637" y="341"/>
                </a:lnTo>
                <a:lnTo>
                  <a:pt x="638" y="341"/>
                </a:lnTo>
                <a:lnTo>
                  <a:pt x="638" y="344"/>
                </a:lnTo>
                <a:lnTo>
                  <a:pt x="636" y="346"/>
                </a:lnTo>
                <a:lnTo>
                  <a:pt x="628" y="353"/>
                </a:lnTo>
                <a:lnTo>
                  <a:pt x="619" y="362"/>
                </a:lnTo>
                <a:lnTo>
                  <a:pt x="614" y="364"/>
                </a:lnTo>
                <a:lnTo>
                  <a:pt x="612" y="365"/>
                </a:lnTo>
                <a:lnTo>
                  <a:pt x="609" y="365"/>
                </a:lnTo>
                <a:lnTo>
                  <a:pt x="608" y="364"/>
                </a:lnTo>
                <a:lnTo>
                  <a:pt x="607" y="363"/>
                </a:lnTo>
                <a:lnTo>
                  <a:pt x="607" y="360"/>
                </a:lnTo>
                <a:lnTo>
                  <a:pt x="600" y="367"/>
                </a:lnTo>
                <a:lnTo>
                  <a:pt x="595" y="372"/>
                </a:lnTo>
                <a:lnTo>
                  <a:pt x="593" y="373"/>
                </a:lnTo>
                <a:lnTo>
                  <a:pt x="590" y="375"/>
                </a:lnTo>
                <a:lnTo>
                  <a:pt x="589" y="379"/>
                </a:lnTo>
                <a:lnTo>
                  <a:pt x="588" y="383"/>
                </a:lnTo>
                <a:lnTo>
                  <a:pt x="588" y="391"/>
                </a:lnTo>
                <a:lnTo>
                  <a:pt x="586" y="399"/>
                </a:lnTo>
                <a:lnTo>
                  <a:pt x="585" y="402"/>
                </a:lnTo>
                <a:lnTo>
                  <a:pt x="584" y="402"/>
                </a:lnTo>
                <a:lnTo>
                  <a:pt x="581" y="402"/>
                </a:lnTo>
                <a:lnTo>
                  <a:pt x="580" y="399"/>
                </a:lnTo>
                <a:close/>
                <a:moveTo>
                  <a:pt x="694" y="230"/>
                </a:moveTo>
                <a:lnTo>
                  <a:pt x="698" y="231"/>
                </a:lnTo>
                <a:lnTo>
                  <a:pt x="700" y="233"/>
                </a:lnTo>
                <a:lnTo>
                  <a:pt x="700" y="235"/>
                </a:lnTo>
                <a:lnTo>
                  <a:pt x="698" y="238"/>
                </a:lnTo>
                <a:lnTo>
                  <a:pt x="687" y="243"/>
                </a:lnTo>
                <a:lnTo>
                  <a:pt x="677" y="250"/>
                </a:lnTo>
                <a:lnTo>
                  <a:pt x="667" y="259"/>
                </a:lnTo>
                <a:lnTo>
                  <a:pt x="657" y="271"/>
                </a:lnTo>
                <a:lnTo>
                  <a:pt x="658" y="274"/>
                </a:lnTo>
                <a:lnTo>
                  <a:pt x="657" y="278"/>
                </a:lnTo>
                <a:lnTo>
                  <a:pt x="655" y="282"/>
                </a:lnTo>
                <a:lnTo>
                  <a:pt x="650" y="285"/>
                </a:lnTo>
                <a:lnTo>
                  <a:pt x="648" y="291"/>
                </a:lnTo>
                <a:lnTo>
                  <a:pt x="646" y="296"/>
                </a:lnTo>
                <a:lnTo>
                  <a:pt x="641" y="298"/>
                </a:lnTo>
                <a:lnTo>
                  <a:pt x="634" y="301"/>
                </a:lnTo>
                <a:lnTo>
                  <a:pt x="627" y="310"/>
                </a:lnTo>
                <a:lnTo>
                  <a:pt x="621" y="319"/>
                </a:lnTo>
                <a:lnTo>
                  <a:pt x="621" y="320"/>
                </a:lnTo>
                <a:lnTo>
                  <a:pt x="622" y="322"/>
                </a:lnTo>
                <a:lnTo>
                  <a:pt x="621" y="325"/>
                </a:lnTo>
                <a:lnTo>
                  <a:pt x="619" y="327"/>
                </a:lnTo>
                <a:lnTo>
                  <a:pt x="614" y="334"/>
                </a:lnTo>
                <a:lnTo>
                  <a:pt x="608" y="340"/>
                </a:lnTo>
                <a:lnTo>
                  <a:pt x="604" y="344"/>
                </a:lnTo>
                <a:lnTo>
                  <a:pt x="602" y="344"/>
                </a:lnTo>
                <a:lnTo>
                  <a:pt x="600" y="341"/>
                </a:lnTo>
                <a:lnTo>
                  <a:pt x="600" y="334"/>
                </a:lnTo>
                <a:lnTo>
                  <a:pt x="608" y="317"/>
                </a:lnTo>
                <a:lnTo>
                  <a:pt x="615" y="300"/>
                </a:lnTo>
                <a:lnTo>
                  <a:pt x="619" y="292"/>
                </a:lnTo>
                <a:lnTo>
                  <a:pt x="623" y="287"/>
                </a:lnTo>
                <a:lnTo>
                  <a:pt x="627" y="283"/>
                </a:lnTo>
                <a:lnTo>
                  <a:pt x="629" y="282"/>
                </a:lnTo>
                <a:lnTo>
                  <a:pt x="632" y="282"/>
                </a:lnTo>
                <a:lnTo>
                  <a:pt x="633" y="281"/>
                </a:lnTo>
                <a:lnTo>
                  <a:pt x="634" y="278"/>
                </a:lnTo>
                <a:lnTo>
                  <a:pt x="636" y="273"/>
                </a:lnTo>
                <a:lnTo>
                  <a:pt x="636" y="271"/>
                </a:lnTo>
                <a:lnTo>
                  <a:pt x="638" y="271"/>
                </a:lnTo>
                <a:lnTo>
                  <a:pt x="639" y="271"/>
                </a:lnTo>
                <a:lnTo>
                  <a:pt x="639" y="273"/>
                </a:lnTo>
                <a:lnTo>
                  <a:pt x="639" y="277"/>
                </a:lnTo>
                <a:lnTo>
                  <a:pt x="641" y="278"/>
                </a:lnTo>
                <a:lnTo>
                  <a:pt x="642" y="277"/>
                </a:lnTo>
                <a:lnTo>
                  <a:pt x="643" y="276"/>
                </a:lnTo>
                <a:lnTo>
                  <a:pt x="650" y="266"/>
                </a:lnTo>
                <a:lnTo>
                  <a:pt x="656" y="258"/>
                </a:lnTo>
                <a:lnTo>
                  <a:pt x="662" y="250"/>
                </a:lnTo>
                <a:lnTo>
                  <a:pt x="669" y="245"/>
                </a:lnTo>
                <a:lnTo>
                  <a:pt x="675" y="240"/>
                </a:lnTo>
                <a:lnTo>
                  <a:pt x="681" y="235"/>
                </a:lnTo>
                <a:lnTo>
                  <a:pt x="687" y="233"/>
                </a:lnTo>
                <a:lnTo>
                  <a:pt x="694" y="230"/>
                </a:lnTo>
                <a:close/>
                <a:moveTo>
                  <a:pt x="651" y="237"/>
                </a:moveTo>
                <a:lnTo>
                  <a:pt x="656" y="231"/>
                </a:lnTo>
                <a:lnTo>
                  <a:pt x="662" y="228"/>
                </a:lnTo>
                <a:lnTo>
                  <a:pt x="669" y="224"/>
                </a:lnTo>
                <a:lnTo>
                  <a:pt x="676" y="220"/>
                </a:lnTo>
                <a:lnTo>
                  <a:pt x="685" y="218"/>
                </a:lnTo>
                <a:lnTo>
                  <a:pt x="695" y="216"/>
                </a:lnTo>
                <a:lnTo>
                  <a:pt x="706" y="215"/>
                </a:lnTo>
                <a:lnTo>
                  <a:pt x="720" y="215"/>
                </a:lnTo>
                <a:lnTo>
                  <a:pt x="723" y="215"/>
                </a:lnTo>
                <a:lnTo>
                  <a:pt x="724" y="216"/>
                </a:lnTo>
                <a:lnTo>
                  <a:pt x="725" y="218"/>
                </a:lnTo>
                <a:lnTo>
                  <a:pt x="725" y="219"/>
                </a:lnTo>
                <a:lnTo>
                  <a:pt x="725" y="220"/>
                </a:lnTo>
                <a:lnTo>
                  <a:pt x="724" y="221"/>
                </a:lnTo>
                <a:lnTo>
                  <a:pt x="722" y="223"/>
                </a:lnTo>
                <a:lnTo>
                  <a:pt x="719" y="223"/>
                </a:lnTo>
                <a:lnTo>
                  <a:pt x="710" y="224"/>
                </a:lnTo>
                <a:lnTo>
                  <a:pt x="701" y="225"/>
                </a:lnTo>
                <a:lnTo>
                  <a:pt x="690" y="228"/>
                </a:lnTo>
                <a:lnTo>
                  <a:pt x="680" y="233"/>
                </a:lnTo>
                <a:lnTo>
                  <a:pt x="671" y="238"/>
                </a:lnTo>
                <a:lnTo>
                  <a:pt x="662" y="247"/>
                </a:lnTo>
                <a:lnTo>
                  <a:pt x="653" y="255"/>
                </a:lnTo>
                <a:lnTo>
                  <a:pt x="646" y="267"/>
                </a:lnTo>
                <a:lnTo>
                  <a:pt x="643" y="268"/>
                </a:lnTo>
                <a:lnTo>
                  <a:pt x="642" y="267"/>
                </a:lnTo>
                <a:lnTo>
                  <a:pt x="642" y="266"/>
                </a:lnTo>
                <a:lnTo>
                  <a:pt x="643" y="263"/>
                </a:lnTo>
                <a:lnTo>
                  <a:pt x="648" y="255"/>
                </a:lnTo>
                <a:lnTo>
                  <a:pt x="653" y="248"/>
                </a:lnTo>
                <a:lnTo>
                  <a:pt x="658" y="242"/>
                </a:lnTo>
                <a:lnTo>
                  <a:pt x="663" y="237"/>
                </a:lnTo>
                <a:lnTo>
                  <a:pt x="670" y="233"/>
                </a:lnTo>
                <a:lnTo>
                  <a:pt x="675" y="229"/>
                </a:lnTo>
                <a:lnTo>
                  <a:pt x="681" y="228"/>
                </a:lnTo>
                <a:lnTo>
                  <a:pt x="687" y="226"/>
                </a:lnTo>
                <a:lnTo>
                  <a:pt x="687" y="225"/>
                </a:lnTo>
                <a:lnTo>
                  <a:pt x="687" y="225"/>
                </a:lnTo>
                <a:lnTo>
                  <a:pt x="681" y="225"/>
                </a:lnTo>
                <a:lnTo>
                  <a:pt x="672" y="228"/>
                </a:lnTo>
                <a:lnTo>
                  <a:pt x="663" y="233"/>
                </a:lnTo>
                <a:lnTo>
                  <a:pt x="652" y="242"/>
                </a:lnTo>
                <a:lnTo>
                  <a:pt x="651" y="243"/>
                </a:lnTo>
                <a:lnTo>
                  <a:pt x="650" y="242"/>
                </a:lnTo>
                <a:lnTo>
                  <a:pt x="651" y="240"/>
                </a:lnTo>
                <a:lnTo>
                  <a:pt x="651" y="237"/>
                </a:lnTo>
                <a:close/>
                <a:moveTo>
                  <a:pt x="665" y="216"/>
                </a:moveTo>
                <a:lnTo>
                  <a:pt x="676" y="211"/>
                </a:lnTo>
                <a:lnTo>
                  <a:pt x="689" y="206"/>
                </a:lnTo>
                <a:lnTo>
                  <a:pt x="694" y="205"/>
                </a:lnTo>
                <a:lnTo>
                  <a:pt x="701" y="205"/>
                </a:lnTo>
                <a:lnTo>
                  <a:pt x="708" y="205"/>
                </a:lnTo>
                <a:lnTo>
                  <a:pt x="714" y="205"/>
                </a:lnTo>
                <a:lnTo>
                  <a:pt x="720" y="208"/>
                </a:lnTo>
                <a:lnTo>
                  <a:pt x="724" y="210"/>
                </a:lnTo>
                <a:lnTo>
                  <a:pt x="724" y="211"/>
                </a:lnTo>
                <a:lnTo>
                  <a:pt x="723" y="213"/>
                </a:lnTo>
                <a:lnTo>
                  <a:pt x="722" y="213"/>
                </a:lnTo>
                <a:lnTo>
                  <a:pt x="719" y="213"/>
                </a:lnTo>
                <a:lnTo>
                  <a:pt x="706" y="211"/>
                </a:lnTo>
                <a:lnTo>
                  <a:pt x="693" y="213"/>
                </a:lnTo>
                <a:lnTo>
                  <a:pt x="680" y="215"/>
                </a:lnTo>
                <a:lnTo>
                  <a:pt x="667" y="219"/>
                </a:lnTo>
                <a:lnTo>
                  <a:pt x="663" y="220"/>
                </a:lnTo>
                <a:lnTo>
                  <a:pt x="662" y="220"/>
                </a:lnTo>
                <a:lnTo>
                  <a:pt x="663" y="219"/>
                </a:lnTo>
                <a:lnTo>
                  <a:pt x="665" y="216"/>
                </a:lnTo>
                <a:close/>
                <a:moveTo>
                  <a:pt x="589" y="825"/>
                </a:moveTo>
                <a:lnTo>
                  <a:pt x="593" y="820"/>
                </a:lnTo>
                <a:lnTo>
                  <a:pt x="597" y="815"/>
                </a:lnTo>
                <a:lnTo>
                  <a:pt x="602" y="812"/>
                </a:lnTo>
                <a:lnTo>
                  <a:pt x="608" y="808"/>
                </a:lnTo>
                <a:lnTo>
                  <a:pt x="624" y="806"/>
                </a:lnTo>
                <a:lnTo>
                  <a:pt x="641" y="803"/>
                </a:lnTo>
                <a:lnTo>
                  <a:pt x="656" y="798"/>
                </a:lnTo>
                <a:lnTo>
                  <a:pt x="672" y="793"/>
                </a:lnTo>
                <a:lnTo>
                  <a:pt x="676" y="791"/>
                </a:lnTo>
                <a:lnTo>
                  <a:pt x="679" y="791"/>
                </a:lnTo>
                <a:lnTo>
                  <a:pt x="680" y="793"/>
                </a:lnTo>
                <a:lnTo>
                  <a:pt x="680" y="797"/>
                </a:lnTo>
                <a:lnTo>
                  <a:pt x="679" y="812"/>
                </a:lnTo>
                <a:lnTo>
                  <a:pt x="676" y="824"/>
                </a:lnTo>
                <a:lnTo>
                  <a:pt x="674" y="834"/>
                </a:lnTo>
                <a:lnTo>
                  <a:pt x="670" y="839"/>
                </a:lnTo>
                <a:lnTo>
                  <a:pt x="670" y="822"/>
                </a:lnTo>
                <a:lnTo>
                  <a:pt x="670" y="805"/>
                </a:lnTo>
                <a:lnTo>
                  <a:pt x="669" y="805"/>
                </a:lnTo>
                <a:lnTo>
                  <a:pt x="667" y="805"/>
                </a:lnTo>
                <a:lnTo>
                  <a:pt x="666" y="817"/>
                </a:lnTo>
                <a:lnTo>
                  <a:pt x="663" y="827"/>
                </a:lnTo>
                <a:lnTo>
                  <a:pt x="661" y="835"/>
                </a:lnTo>
                <a:lnTo>
                  <a:pt x="658" y="840"/>
                </a:lnTo>
                <a:lnTo>
                  <a:pt x="658" y="825"/>
                </a:lnTo>
                <a:lnTo>
                  <a:pt x="660" y="808"/>
                </a:lnTo>
                <a:lnTo>
                  <a:pt x="658" y="808"/>
                </a:lnTo>
                <a:lnTo>
                  <a:pt x="656" y="808"/>
                </a:lnTo>
                <a:lnTo>
                  <a:pt x="653" y="824"/>
                </a:lnTo>
                <a:lnTo>
                  <a:pt x="650" y="840"/>
                </a:lnTo>
                <a:lnTo>
                  <a:pt x="651" y="826"/>
                </a:lnTo>
                <a:lnTo>
                  <a:pt x="651" y="812"/>
                </a:lnTo>
                <a:lnTo>
                  <a:pt x="651" y="810"/>
                </a:lnTo>
                <a:lnTo>
                  <a:pt x="651" y="808"/>
                </a:lnTo>
                <a:lnTo>
                  <a:pt x="650" y="808"/>
                </a:lnTo>
                <a:lnTo>
                  <a:pt x="648" y="810"/>
                </a:lnTo>
                <a:lnTo>
                  <a:pt x="645" y="830"/>
                </a:lnTo>
                <a:lnTo>
                  <a:pt x="641" y="845"/>
                </a:lnTo>
                <a:lnTo>
                  <a:pt x="636" y="855"/>
                </a:lnTo>
                <a:lnTo>
                  <a:pt x="632" y="860"/>
                </a:lnTo>
                <a:lnTo>
                  <a:pt x="634" y="845"/>
                </a:lnTo>
                <a:lnTo>
                  <a:pt x="637" y="834"/>
                </a:lnTo>
                <a:lnTo>
                  <a:pt x="637" y="822"/>
                </a:lnTo>
                <a:lnTo>
                  <a:pt x="637" y="814"/>
                </a:lnTo>
                <a:lnTo>
                  <a:pt x="636" y="812"/>
                </a:lnTo>
                <a:lnTo>
                  <a:pt x="634" y="812"/>
                </a:lnTo>
                <a:lnTo>
                  <a:pt x="633" y="824"/>
                </a:lnTo>
                <a:lnTo>
                  <a:pt x="631" y="836"/>
                </a:lnTo>
                <a:lnTo>
                  <a:pt x="628" y="846"/>
                </a:lnTo>
                <a:lnTo>
                  <a:pt x="624" y="856"/>
                </a:lnTo>
                <a:lnTo>
                  <a:pt x="623" y="853"/>
                </a:lnTo>
                <a:lnTo>
                  <a:pt x="622" y="848"/>
                </a:lnTo>
                <a:lnTo>
                  <a:pt x="623" y="844"/>
                </a:lnTo>
                <a:lnTo>
                  <a:pt x="624" y="838"/>
                </a:lnTo>
                <a:lnTo>
                  <a:pt x="627" y="826"/>
                </a:lnTo>
                <a:lnTo>
                  <a:pt x="627" y="815"/>
                </a:lnTo>
                <a:lnTo>
                  <a:pt x="627" y="815"/>
                </a:lnTo>
                <a:lnTo>
                  <a:pt x="626" y="815"/>
                </a:lnTo>
                <a:lnTo>
                  <a:pt x="624" y="820"/>
                </a:lnTo>
                <a:lnTo>
                  <a:pt x="621" y="834"/>
                </a:lnTo>
                <a:lnTo>
                  <a:pt x="617" y="848"/>
                </a:lnTo>
                <a:lnTo>
                  <a:pt x="614" y="854"/>
                </a:lnTo>
                <a:lnTo>
                  <a:pt x="613" y="853"/>
                </a:lnTo>
                <a:lnTo>
                  <a:pt x="612" y="850"/>
                </a:lnTo>
                <a:lnTo>
                  <a:pt x="613" y="845"/>
                </a:lnTo>
                <a:lnTo>
                  <a:pt x="615" y="839"/>
                </a:lnTo>
                <a:lnTo>
                  <a:pt x="617" y="827"/>
                </a:lnTo>
                <a:lnTo>
                  <a:pt x="617" y="816"/>
                </a:lnTo>
                <a:lnTo>
                  <a:pt x="617" y="817"/>
                </a:lnTo>
                <a:lnTo>
                  <a:pt x="615" y="817"/>
                </a:lnTo>
                <a:lnTo>
                  <a:pt x="610" y="834"/>
                </a:lnTo>
                <a:lnTo>
                  <a:pt x="604" y="846"/>
                </a:lnTo>
                <a:lnTo>
                  <a:pt x="605" y="831"/>
                </a:lnTo>
                <a:lnTo>
                  <a:pt x="607" y="817"/>
                </a:lnTo>
                <a:lnTo>
                  <a:pt x="602" y="827"/>
                </a:lnTo>
                <a:lnTo>
                  <a:pt x="598" y="838"/>
                </a:lnTo>
                <a:lnTo>
                  <a:pt x="598" y="830"/>
                </a:lnTo>
                <a:lnTo>
                  <a:pt x="599" y="821"/>
                </a:lnTo>
                <a:lnTo>
                  <a:pt x="594" y="822"/>
                </a:lnTo>
                <a:lnTo>
                  <a:pt x="589" y="825"/>
                </a:lnTo>
                <a:close/>
                <a:moveTo>
                  <a:pt x="685" y="800"/>
                </a:moveTo>
                <a:lnTo>
                  <a:pt x="685" y="798"/>
                </a:lnTo>
                <a:lnTo>
                  <a:pt x="686" y="796"/>
                </a:lnTo>
                <a:lnTo>
                  <a:pt x="687" y="796"/>
                </a:lnTo>
                <a:lnTo>
                  <a:pt x="689" y="796"/>
                </a:lnTo>
                <a:lnTo>
                  <a:pt x="690" y="796"/>
                </a:lnTo>
                <a:lnTo>
                  <a:pt x="690" y="797"/>
                </a:lnTo>
                <a:lnTo>
                  <a:pt x="690" y="800"/>
                </a:lnTo>
                <a:lnTo>
                  <a:pt x="690" y="802"/>
                </a:lnTo>
                <a:lnTo>
                  <a:pt x="687" y="806"/>
                </a:lnTo>
                <a:lnTo>
                  <a:pt x="686" y="811"/>
                </a:lnTo>
                <a:lnTo>
                  <a:pt x="685" y="811"/>
                </a:lnTo>
                <a:lnTo>
                  <a:pt x="684" y="811"/>
                </a:lnTo>
                <a:lnTo>
                  <a:pt x="685" y="806"/>
                </a:lnTo>
                <a:lnTo>
                  <a:pt x="685" y="800"/>
                </a:lnTo>
                <a:close/>
                <a:moveTo>
                  <a:pt x="682" y="826"/>
                </a:moveTo>
                <a:lnTo>
                  <a:pt x="684" y="827"/>
                </a:lnTo>
                <a:lnTo>
                  <a:pt x="684" y="831"/>
                </a:lnTo>
                <a:lnTo>
                  <a:pt x="684" y="834"/>
                </a:lnTo>
                <a:lnTo>
                  <a:pt x="682" y="835"/>
                </a:lnTo>
                <a:lnTo>
                  <a:pt x="682" y="834"/>
                </a:lnTo>
                <a:lnTo>
                  <a:pt x="681" y="831"/>
                </a:lnTo>
                <a:lnTo>
                  <a:pt x="682" y="827"/>
                </a:lnTo>
                <a:lnTo>
                  <a:pt x="682" y="826"/>
                </a:lnTo>
                <a:close/>
                <a:moveTo>
                  <a:pt x="686" y="817"/>
                </a:moveTo>
                <a:lnTo>
                  <a:pt x="687" y="817"/>
                </a:lnTo>
                <a:lnTo>
                  <a:pt x="687" y="820"/>
                </a:lnTo>
                <a:lnTo>
                  <a:pt x="687" y="821"/>
                </a:lnTo>
                <a:lnTo>
                  <a:pt x="686" y="822"/>
                </a:lnTo>
                <a:lnTo>
                  <a:pt x="684" y="821"/>
                </a:lnTo>
                <a:lnTo>
                  <a:pt x="684" y="820"/>
                </a:lnTo>
                <a:lnTo>
                  <a:pt x="684" y="817"/>
                </a:lnTo>
                <a:lnTo>
                  <a:pt x="686" y="817"/>
                </a:lnTo>
                <a:close/>
                <a:moveTo>
                  <a:pt x="685" y="778"/>
                </a:moveTo>
                <a:lnTo>
                  <a:pt x="687" y="779"/>
                </a:lnTo>
                <a:lnTo>
                  <a:pt x="689" y="783"/>
                </a:lnTo>
                <a:lnTo>
                  <a:pt x="690" y="788"/>
                </a:lnTo>
                <a:lnTo>
                  <a:pt x="687" y="790"/>
                </a:lnTo>
                <a:lnTo>
                  <a:pt x="686" y="788"/>
                </a:lnTo>
                <a:lnTo>
                  <a:pt x="685" y="784"/>
                </a:lnTo>
                <a:lnTo>
                  <a:pt x="685" y="781"/>
                </a:lnTo>
                <a:lnTo>
                  <a:pt x="685" y="778"/>
                </a:lnTo>
                <a:close/>
                <a:moveTo>
                  <a:pt x="676" y="759"/>
                </a:moveTo>
                <a:lnTo>
                  <a:pt x="679" y="763"/>
                </a:lnTo>
                <a:lnTo>
                  <a:pt x="681" y="767"/>
                </a:lnTo>
                <a:lnTo>
                  <a:pt x="681" y="771"/>
                </a:lnTo>
                <a:lnTo>
                  <a:pt x="681" y="774"/>
                </a:lnTo>
                <a:lnTo>
                  <a:pt x="680" y="778"/>
                </a:lnTo>
                <a:lnTo>
                  <a:pt x="679" y="782"/>
                </a:lnTo>
                <a:lnTo>
                  <a:pt x="677" y="782"/>
                </a:lnTo>
                <a:lnTo>
                  <a:pt x="676" y="783"/>
                </a:lnTo>
                <a:lnTo>
                  <a:pt x="676" y="782"/>
                </a:lnTo>
                <a:lnTo>
                  <a:pt x="676" y="781"/>
                </a:lnTo>
                <a:lnTo>
                  <a:pt x="675" y="772"/>
                </a:lnTo>
                <a:lnTo>
                  <a:pt x="671" y="760"/>
                </a:lnTo>
                <a:lnTo>
                  <a:pt x="670" y="759"/>
                </a:lnTo>
                <a:lnTo>
                  <a:pt x="671" y="758"/>
                </a:lnTo>
                <a:lnTo>
                  <a:pt x="674" y="758"/>
                </a:lnTo>
                <a:lnTo>
                  <a:pt x="676" y="759"/>
                </a:lnTo>
                <a:close/>
                <a:moveTo>
                  <a:pt x="628" y="748"/>
                </a:moveTo>
                <a:lnTo>
                  <a:pt x="629" y="745"/>
                </a:lnTo>
                <a:lnTo>
                  <a:pt x="629" y="744"/>
                </a:lnTo>
                <a:lnTo>
                  <a:pt x="631" y="744"/>
                </a:lnTo>
                <a:lnTo>
                  <a:pt x="632" y="745"/>
                </a:lnTo>
                <a:lnTo>
                  <a:pt x="633" y="747"/>
                </a:lnTo>
                <a:lnTo>
                  <a:pt x="634" y="750"/>
                </a:lnTo>
                <a:lnTo>
                  <a:pt x="633" y="755"/>
                </a:lnTo>
                <a:lnTo>
                  <a:pt x="633" y="760"/>
                </a:lnTo>
                <a:lnTo>
                  <a:pt x="632" y="760"/>
                </a:lnTo>
                <a:lnTo>
                  <a:pt x="631" y="760"/>
                </a:lnTo>
                <a:lnTo>
                  <a:pt x="629" y="759"/>
                </a:lnTo>
                <a:lnTo>
                  <a:pt x="628" y="757"/>
                </a:lnTo>
                <a:lnTo>
                  <a:pt x="628" y="752"/>
                </a:lnTo>
                <a:lnTo>
                  <a:pt x="628" y="748"/>
                </a:lnTo>
                <a:close/>
                <a:moveTo>
                  <a:pt x="607" y="781"/>
                </a:moveTo>
                <a:lnTo>
                  <a:pt x="603" y="783"/>
                </a:lnTo>
                <a:lnTo>
                  <a:pt x="603" y="786"/>
                </a:lnTo>
                <a:lnTo>
                  <a:pt x="604" y="787"/>
                </a:lnTo>
                <a:lnTo>
                  <a:pt x="607" y="788"/>
                </a:lnTo>
                <a:lnTo>
                  <a:pt x="608" y="788"/>
                </a:lnTo>
                <a:lnTo>
                  <a:pt x="609" y="788"/>
                </a:lnTo>
                <a:lnTo>
                  <a:pt x="609" y="788"/>
                </a:lnTo>
                <a:lnTo>
                  <a:pt x="609" y="788"/>
                </a:lnTo>
                <a:lnTo>
                  <a:pt x="610" y="792"/>
                </a:lnTo>
                <a:lnTo>
                  <a:pt x="612" y="793"/>
                </a:lnTo>
                <a:lnTo>
                  <a:pt x="614" y="792"/>
                </a:lnTo>
                <a:lnTo>
                  <a:pt x="614" y="788"/>
                </a:lnTo>
                <a:lnTo>
                  <a:pt x="614" y="787"/>
                </a:lnTo>
                <a:lnTo>
                  <a:pt x="614" y="787"/>
                </a:lnTo>
                <a:lnTo>
                  <a:pt x="618" y="786"/>
                </a:lnTo>
                <a:lnTo>
                  <a:pt x="621" y="786"/>
                </a:lnTo>
                <a:lnTo>
                  <a:pt x="621" y="792"/>
                </a:lnTo>
                <a:lnTo>
                  <a:pt x="621" y="798"/>
                </a:lnTo>
                <a:lnTo>
                  <a:pt x="617" y="798"/>
                </a:lnTo>
                <a:lnTo>
                  <a:pt x="614" y="800"/>
                </a:lnTo>
                <a:lnTo>
                  <a:pt x="613" y="798"/>
                </a:lnTo>
                <a:lnTo>
                  <a:pt x="612" y="797"/>
                </a:lnTo>
                <a:lnTo>
                  <a:pt x="610" y="798"/>
                </a:lnTo>
                <a:lnTo>
                  <a:pt x="609" y="800"/>
                </a:lnTo>
                <a:lnTo>
                  <a:pt x="609" y="801"/>
                </a:lnTo>
                <a:lnTo>
                  <a:pt x="610" y="801"/>
                </a:lnTo>
                <a:lnTo>
                  <a:pt x="610" y="802"/>
                </a:lnTo>
                <a:lnTo>
                  <a:pt x="613" y="803"/>
                </a:lnTo>
                <a:lnTo>
                  <a:pt x="619" y="802"/>
                </a:lnTo>
                <a:lnTo>
                  <a:pt x="634" y="800"/>
                </a:lnTo>
                <a:lnTo>
                  <a:pt x="650" y="796"/>
                </a:lnTo>
                <a:lnTo>
                  <a:pt x="656" y="795"/>
                </a:lnTo>
                <a:lnTo>
                  <a:pt x="660" y="793"/>
                </a:lnTo>
                <a:lnTo>
                  <a:pt x="663" y="792"/>
                </a:lnTo>
                <a:lnTo>
                  <a:pt x="666" y="791"/>
                </a:lnTo>
                <a:lnTo>
                  <a:pt x="669" y="787"/>
                </a:lnTo>
                <a:lnTo>
                  <a:pt x="670" y="784"/>
                </a:lnTo>
                <a:lnTo>
                  <a:pt x="670" y="779"/>
                </a:lnTo>
                <a:lnTo>
                  <a:pt x="670" y="774"/>
                </a:lnTo>
                <a:lnTo>
                  <a:pt x="669" y="769"/>
                </a:lnTo>
                <a:lnTo>
                  <a:pt x="670" y="766"/>
                </a:lnTo>
                <a:lnTo>
                  <a:pt x="669" y="764"/>
                </a:lnTo>
                <a:lnTo>
                  <a:pt x="667" y="763"/>
                </a:lnTo>
                <a:lnTo>
                  <a:pt x="665" y="763"/>
                </a:lnTo>
                <a:lnTo>
                  <a:pt x="660" y="762"/>
                </a:lnTo>
                <a:lnTo>
                  <a:pt x="655" y="762"/>
                </a:lnTo>
                <a:lnTo>
                  <a:pt x="658" y="759"/>
                </a:lnTo>
                <a:lnTo>
                  <a:pt x="661" y="758"/>
                </a:lnTo>
                <a:lnTo>
                  <a:pt x="665" y="755"/>
                </a:lnTo>
                <a:lnTo>
                  <a:pt x="667" y="753"/>
                </a:lnTo>
                <a:lnTo>
                  <a:pt x="666" y="752"/>
                </a:lnTo>
                <a:lnTo>
                  <a:pt x="662" y="752"/>
                </a:lnTo>
                <a:lnTo>
                  <a:pt x="656" y="750"/>
                </a:lnTo>
                <a:lnTo>
                  <a:pt x="648" y="750"/>
                </a:lnTo>
                <a:lnTo>
                  <a:pt x="655" y="749"/>
                </a:lnTo>
                <a:lnTo>
                  <a:pt x="660" y="748"/>
                </a:lnTo>
                <a:lnTo>
                  <a:pt x="661" y="747"/>
                </a:lnTo>
                <a:lnTo>
                  <a:pt x="662" y="745"/>
                </a:lnTo>
                <a:lnTo>
                  <a:pt x="662" y="743"/>
                </a:lnTo>
                <a:lnTo>
                  <a:pt x="658" y="742"/>
                </a:lnTo>
                <a:lnTo>
                  <a:pt x="653" y="740"/>
                </a:lnTo>
                <a:lnTo>
                  <a:pt x="647" y="740"/>
                </a:lnTo>
                <a:lnTo>
                  <a:pt x="652" y="739"/>
                </a:lnTo>
                <a:lnTo>
                  <a:pt x="656" y="738"/>
                </a:lnTo>
                <a:lnTo>
                  <a:pt x="658" y="737"/>
                </a:lnTo>
                <a:lnTo>
                  <a:pt x="658" y="735"/>
                </a:lnTo>
                <a:lnTo>
                  <a:pt x="660" y="734"/>
                </a:lnTo>
                <a:lnTo>
                  <a:pt x="658" y="733"/>
                </a:lnTo>
                <a:lnTo>
                  <a:pt x="655" y="730"/>
                </a:lnTo>
                <a:lnTo>
                  <a:pt x="648" y="729"/>
                </a:lnTo>
                <a:lnTo>
                  <a:pt x="650" y="726"/>
                </a:lnTo>
                <a:lnTo>
                  <a:pt x="651" y="724"/>
                </a:lnTo>
                <a:lnTo>
                  <a:pt x="650" y="723"/>
                </a:lnTo>
                <a:lnTo>
                  <a:pt x="647" y="721"/>
                </a:lnTo>
                <a:lnTo>
                  <a:pt x="645" y="719"/>
                </a:lnTo>
                <a:lnTo>
                  <a:pt x="642" y="718"/>
                </a:lnTo>
                <a:lnTo>
                  <a:pt x="642" y="718"/>
                </a:lnTo>
                <a:lnTo>
                  <a:pt x="641" y="718"/>
                </a:lnTo>
                <a:lnTo>
                  <a:pt x="641" y="720"/>
                </a:lnTo>
                <a:lnTo>
                  <a:pt x="641" y="723"/>
                </a:lnTo>
                <a:lnTo>
                  <a:pt x="641" y="729"/>
                </a:lnTo>
                <a:lnTo>
                  <a:pt x="642" y="744"/>
                </a:lnTo>
                <a:lnTo>
                  <a:pt x="643" y="758"/>
                </a:lnTo>
                <a:lnTo>
                  <a:pt x="643" y="764"/>
                </a:lnTo>
                <a:lnTo>
                  <a:pt x="643" y="768"/>
                </a:lnTo>
                <a:lnTo>
                  <a:pt x="643" y="771"/>
                </a:lnTo>
                <a:lnTo>
                  <a:pt x="641" y="773"/>
                </a:lnTo>
                <a:lnTo>
                  <a:pt x="638" y="774"/>
                </a:lnTo>
                <a:lnTo>
                  <a:pt x="622" y="778"/>
                </a:lnTo>
                <a:lnTo>
                  <a:pt x="607" y="781"/>
                </a:lnTo>
                <a:close/>
                <a:moveTo>
                  <a:pt x="631" y="764"/>
                </a:moveTo>
                <a:lnTo>
                  <a:pt x="633" y="766"/>
                </a:lnTo>
                <a:lnTo>
                  <a:pt x="634" y="767"/>
                </a:lnTo>
                <a:lnTo>
                  <a:pt x="633" y="769"/>
                </a:lnTo>
                <a:lnTo>
                  <a:pt x="631" y="771"/>
                </a:lnTo>
                <a:lnTo>
                  <a:pt x="629" y="769"/>
                </a:lnTo>
                <a:lnTo>
                  <a:pt x="628" y="767"/>
                </a:lnTo>
                <a:lnTo>
                  <a:pt x="629" y="766"/>
                </a:lnTo>
                <a:lnTo>
                  <a:pt x="631" y="764"/>
                </a:lnTo>
                <a:close/>
                <a:moveTo>
                  <a:pt x="656" y="778"/>
                </a:moveTo>
                <a:lnTo>
                  <a:pt x="657" y="778"/>
                </a:lnTo>
                <a:lnTo>
                  <a:pt x="657" y="779"/>
                </a:lnTo>
                <a:lnTo>
                  <a:pt x="657" y="781"/>
                </a:lnTo>
                <a:lnTo>
                  <a:pt x="656" y="781"/>
                </a:lnTo>
                <a:lnTo>
                  <a:pt x="656" y="781"/>
                </a:lnTo>
                <a:lnTo>
                  <a:pt x="655" y="779"/>
                </a:lnTo>
                <a:lnTo>
                  <a:pt x="656" y="778"/>
                </a:lnTo>
                <a:lnTo>
                  <a:pt x="656" y="778"/>
                </a:lnTo>
                <a:close/>
                <a:moveTo>
                  <a:pt x="653" y="769"/>
                </a:moveTo>
                <a:lnTo>
                  <a:pt x="657" y="769"/>
                </a:lnTo>
                <a:lnTo>
                  <a:pt x="658" y="771"/>
                </a:lnTo>
                <a:lnTo>
                  <a:pt x="658" y="773"/>
                </a:lnTo>
                <a:lnTo>
                  <a:pt x="655" y="774"/>
                </a:lnTo>
                <a:lnTo>
                  <a:pt x="652" y="774"/>
                </a:lnTo>
                <a:lnTo>
                  <a:pt x="650" y="772"/>
                </a:lnTo>
                <a:lnTo>
                  <a:pt x="651" y="771"/>
                </a:lnTo>
                <a:lnTo>
                  <a:pt x="653" y="769"/>
                </a:lnTo>
                <a:close/>
                <a:moveTo>
                  <a:pt x="624" y="797"/>
                </a:moveTo>
                <a:lnTo>
                  <a:pt x="624" y="797"/>
                </a:lnTo>
                <a:lnTo>
                  <a:pt x="626" y="797"/>
                </a:lnTo>
                <a:lnTo>
                  <a:pt x="626" y="791"/>
                </a:lnTo>
                <a:lnTo>
                  <a:pt x="626" y="784"/>
                </a:lnTo>
                <a:lnTo>
                  <a:pt x="624" y="784"/>
                </a:lnTo>
                <a:lnTo>
                  <a:pt x="622" y="786"/>
                </a:lnTo>
                <a:lnTo>
                  <a:pt x="623" y="791"/>
                </a:lnTo>
                <a:lnTo>
                  <a:pt x="624" y="797"/>
                </a:lnTo>
                <a:close/>
                <a:moveTo>
                  <a:pt x="632" y="795"/>
                </a:moveTo>
                <a:lnTo>
                  <a:pt x="633" y="795"/>
                </a:lnTo>
                <a:lnTo>
                  <a:pt x="634" y="795"/>
                </a:lnTo>
                <a:lnTo>
                  <a:pt x="634" y="788"/>
                </a:lnTo>
                <a:lnTo>
                  <a:pt x="634" y="782"/>
                </a:lnTo>
                <a:lnTo>
                  <a:pt x="632" y="783"/>
                </a:lnTo>
                <a:lnTo>
                  <a:pt x="628" y="783"/>
                </a:lnTo>
                <a:lnTo>
                  <a:pt x="629" y="790"/>
                </a:lnTo>
                <a:lnTo>
                  <a:pt x="632" y="795"/>
                </a:lnTo>
                <a:close/>
                <a:moveTo>
                  <a:pt x="639" y="792"/>
                </a:moveTo>
                <a:lnTo>
                  <a:pt x="639" y="792"/>
                </a:lnTo>
                <a:lnTo>
                  <a:pt x="641" y="791"/>
                </a:lnTo>
                <a:lnTo>
                  <a:pt x="641" y="786"/>
                </a:lnTo>
                <a:lnTo>
                  <a:pt x="641" y="781"/>
                </a:lnTo>
                <a:lnTo>
                  <a:pt x="639" y="781"/>
                </a:lnTo>
                <a:lnTo>
                  <a:pt x="638" y="782"/>
                </a:lnTo>
                <a:lnTo>
                  <a:pt x="638" y="787"/>
                </a:lnTo>
                <a:lnTo>
                  <a:pt x="639" y="792"/>
                </a:lnTo>
                <a:close/>
                <a:moveTo>
                  <a:pt x="645" y="790"/>
                </a:moveTo>
                <a:lnTo>
                  <a:pt x="646" y="790"/>
                </a:lnTo>
                <a:lnTo>
                  <a:pt x="647" y="790"/>
                </a:lnTo>
                <a:lnTo>
                  <a:pt x="650" y="786"/>
                </a:lnTo>
                <a:lnTo>
                  <a:pt x="650" y="783"/>
                </a:lnTo>
                <a:lnTo>
                  <a:pt x="650" y="782"/>
                </a:lnTo>
                <a:lnTo>
                  <a:pt x="646" y="781"/>
                </a:lnTo>
                <a:lnTo>
                  <a:pt x="646" y="781"/>
                </a:lnTo>
                <a:lnTo>
                  <a:pt x="645" y="781"/>
                </a:lnTo>
                <a:lnTo>
                  <a:pt x="645" y="784"/>
                </a:lnTo>
                <a:lnTo>
                  <a:pt x="645" y="790"/>
                </a:lnTo>
                <a:close/>
                <a:moveTo>
                  <a:pt x="559" y="701"/>
                </a:moveTo>
                <a:lnTo>
                  <a:pt x="555" y="704"/>
                </a:lnTo>
                <a:lnTo>
                  <a:pt x="555" y="706"/>
                </a:lnTo>
                <a:lnTo>
                  <a:pt x="556" y="709"/>
                </a:lnTo>
                <a:lnTo>
                  <a:pt x="561" y="709"/>
                </a:lnTo>
                <a:lnTo>
                  <a:pt x="557" y="714"/>
                </a:lnTo>
                <a:lnTo>
                  <a:pt x="556" y="716"/>
                </a:lnTo>
                <a:lnTo>
                  <a:pt x="556" y="720"/>
                </a:lnTo>
                <a:lnTo>
                  <a:pt x="560" y="721"/>
                </a:lnTo>
                <a:lnTo>
                  <a:pt x="552" y="731"/>
                </a:lnTo>
                <a:lnTo>
                  <a:pt x="550" y="737"/>
                </a:lnTo>
                <a:lnTo>
                  <a:pt x="551" y="738"/>
                </a:lnTo>
                <a:lnTo>
                  <a:pt x="552" y="738"/>
                </a:lnTo>
                <a:lnTo>
                  <a:pt x="555" y="738"/>
                </a:lnTo>
                <a:lnTo>
                  <a:pt x="559" y="735"/>
                </a:lnTo>
                <a:lnTo>
                  <a:pt x="551" y="745"/>
                </a:lnTo>
                <a:lnTo>
                  <a:pt x="549" y="752"/>
                </a:lnTo>
                <a:lnTo>
                  <a:pt x="550" y="753"/>
                </a:lnTo>
                <a:lnTo>
                  <a:pt x="551" y="754"/>
                </a:lnTo>
                <a:lnTo>
                  <a:pt x="554" y="753"/>
                </a:lnTo>
                <a:lnTo>
                  <a:pt x="556" y="753"/>
                </a:lnTo>
                <a:lnTo>
                  <a:pt x="550" y="762"/>
                </a:lnTo>
                <a:lnTo>
                  <a:pt x="547" y="767"/>
                </a:lnTo>
                <a:lnTo>
                  <a:pt x="547" y="769"/>
                </a:lnTo>
                <a:lnTo>
                  <a:pt x="550" y="769"/>
                </a:lnTo>
                <a:lnTo>
                  <a:pt x="546" y="777"/>
                </a:lnTo>
                <a:lnTo>
                  <a:pt x="544" y="783"/>
                </a:lnTo>
                <a:lnTo>
                  <a:pt x="545" y="784"/>
                </a:lnTo>
                <a:lnTo>
                  <a:pt x="545" y="786"/>
                </a:lnTo>
                <a:lnTo>
                  <a:pt x="547" y="787"/>
                </a:lnTo>
                <a:lnTo>
                  <a:pt x="550" y="787"/>
                </a:lnTo>
                <a:lnTo>
                  <a:pt x="545" y="790"/>
                </a:lnTo>
                <a:lnTo>
                  <a:pt x="541" y="792"/>
                </a:lnTo>
                <a:lnTo>
                  <a:pt x="538" y="798"/>
                </a:lnTo>
                <a:lnTo>
                  <a:pt x="537" y="805"/>
                </a:lnTo>
                <a:lnTo>
                  <a:pt x="532" y="812"/>
                </a:lnTo>
                <a:lnTo>
                  <a:pt x="525" y="821"/>
                </a:lnTo>
                <a:lnTo>
                  <a:pt x="522" y="825"/>
                </a:lnTo>
                <a:lnTo>
                  <a:pt x="521" y="829"/>
                </a:lnTo>
                <a:lnTo>
                  <a:pt x="522" y="830"/>
                </a:lnTo>
                <a:lnTo>
                  <a:pt x="523" y="832"/>
                </a:lnTo>
                <a:lnTo>
                  <a:pt x="527" y="834"/>
                </a:lnTo>
                <a:lnTo>
                  <a:pt x="531" y="836"/>
                </a:lnTo>
                <a:lnTo>
                  <a:pt x="536" y="840"/>
                </a:lnTo>
                <a:lnTo>
                  <a:pt x="540" y="846"/>
                </a:lnTo>
                <a:lnTo>
                  <a:pt x="544" y="855"/>
                </a:lnTo>
                <a:lnTo>
                  <a:pt x="547" y="867"/>
                </a:lnTo>
                <a:lnTo>
                  <a:pt x="550" y="872"/>
                </a:lnTo>
                <a:lnTo>
                  <a:pt x="552" y="874"/>
                </a:lnTo>
                <a:lnTo>
                  <a:pt x="556" y="874"/>
                </a:lnTo>
                <a:lnTo>
                  <a:pt x="561" y="873"/>
                </a:lnTo>
                <a:lnTo>
                  <a:pt x="571" y="870"/>
                </a:lnTo>
                <a:lnTo>
                  <a:pt x="580" y="869"/>
                </a:lnTo>
                <a:lnTo>
                  <a:pt x="584" y="869"/>
                </a:lnTo>
                <a:lnTo>
                  <a:pt x="588" y="868"/>
                </a:lnTo>
                <a:lnTo>
                  <a:pt x="589" y="867"/>
                </a:lnTo>
                <a:lnTo>
                  <a:pt x="590" y="864"/>
                </a:lnTo>
                <a:lnTo>
                  <a:pt x="589" y="861"/>
                </a:lnTo>
                <a:lnTo>
                  <a:pt x="588" y="859"/>
                </a:lnTo>
                <a:lnTo>
                  <a:pt x="584" y="856"/>
                </a:lnTo>
                <a:lnTo>
                  <a:pt x="580" y="855"/>
                </a:lnTo>
                <a:lnTo>
                  <a:pt x="580" y="853"/>
                </a:lnTo>
                <a:lnTo>
                  <a:pt x="578" y="850"/>
                </a:lnTo>
                <a:lnTo>
                  <a:pt x="574" y="850"/>
                </a:lnTo>
                <a:lnTo>
                  <a:pt x="570" y="851"/>
                </a:lnTo>
                <a:lnTo>
                  <a:pt x="571" y="848"/>
                </a:lnTo>
                <a:lnTo>
                  <a:pt x="571" y="845"/>
                </a:lnTo>
                <a:lnTo>
                  <a:pt x="571" y="844"/>
                </a:lnTo>
                <a:lnTo>
                  <a:pt x="571" y="844"/>
                </a:lnTo>
                <a:lnTo>
                  <a:pt x="569" y="843"/>
                </a:lnTo>
                <a:lnTo>
                  <a:pt x="566" y="843"/>
                </a:lnTo>
                <a:lnTo>
                  <a:pt x="567" y="841"/>
                </a:lnTo>
                <a:lnTo>
                  <a:pt x="567" y="839"/>
                </a:lnTo>
                <a:lnTo>
                  <a:pt x="565" y="839"/>
                </a:lnTo>
                <a:lnTo>
                  <a:pt x="559" y="841"/>
                </a:lnTo>
                <a:lnTo>
                  <a:pt x="557" y="840"/>
                </a:lnTo>
                <a:lnTo>
                  <a:pt x="557" y="839"/>
                </a:lnTo>
                <a:lnTo>
                  <a:pt x="561" y="838"/>
                </a:lnTo>
                <a:lnTo>
                  <a:pt x="564" y="835"/>
                </a:lnTo>
                <a:lnTo>
                  <a:pt x="565" y="832"/>
                </a:lnTo>
                <a:lnTo>
                  <a:pt x="566" y="830"/>
                </a:lnTo>
                <a:lnTo>
                  <a:pt x="557" y="832"/>
                </a:lnTo>
                <a:lnTo>
                  <a:pt x="549" y="835"/>
                </a:lnTo>
                <a:lnTo>
                  <a:pt x="551" y="832"/>
                </a:lnTo>
                <a:lnTo>
                  <a:pt x="554" y="830"/>
                </a:lnTo>
                <a:lnTo>
                  <a:pt x="555" y="827"/>
                </a:lnTo>
                <a:lnTo>
                  <a:pt x="555" y="825"/>
                </a:lnTo>
                <a:lnTo>
                  <a:pt x="550" y="826"/>
                </a:lnTo>
                <a:lnTo>
                  <a:pt x="544" y="827"/>
                </a:lnTo>
                <a:lnTo>
                  <a:pt x="551" y="821"/>
                </a:lnTo>
                <a:lnTo>
                  <a:pt x="557" y="816"/>
                </a:lnTo>
                <a:lnTo>
                  <a:pt x="560" y="811"/>
                </a:lnTo>
                <a:lnTo>
                  <a:pt x="560" y="808"/>
                </a:lnTo>
                <a:lnTo>
                  <a:pt x="554" y="811"/>
                </a:lnTo>
                <a:lnTo>
                  <a:pt x="547" y="812"/>
                </a:lnTo>
                <a:lnTo>
                  <a:pt x="554" y="807"/>
                </a:lnTo>
                <a:lnTo>
                  <a:pt x="559" y="802"/>
                </a:lnTo>
                <a:lnTo>
                  <a:pt x="561" y="797"/>
                </a:lnTo>
                <a:lnTo>
                  <a:pt x="562" y="795"/>
                </a:lnTo>
                <a:lnTo>
                  <a:pt x="556" y="797"/>
                </a:lnTo>
                <a:lnTo>
                  <a:pt x="551" y="798"/>
                </a:lnTo>
                <a:lnTo>
                  <a:pt x="552" y="796"/>
                </a:lnTo>
                <a:lnTo>
                  <a:pt x="555" y="793"/>
                </a:lnTo>
                <a:lnTo>
                  <a:pt x="560" y="791"/>
                </a:lnTo>
                <a:lnTo>
                  <a:pt x="566" y="788"/>
                </a:lnTo>
                <a:lnTo>
                  <a:pt x="571" y="786"/>
                </a:lnTo>
                <a:lnTo>
                  <a:pt x="574" y="782"/>
                </a:lnTo>
                <a:lnTo>
                  <a:pt x="576" y="777"/>
                </a:lnTo>
                <a:lnTo>
                  <a:pt x="576" y="772"/>
                </a:lnTo>
                <a:lnTo>
                  <a:pt x="567" y="777"/>
                </a:lnTo>
                <a:lnTo>
                  <a:pt x="559" y="781"/>
                </a:lnTo>
                <a:lnTo>
                  <a:pt x="569" y="772"/>
                </a:lnTo>
                <a:lnTo>
                  <a:pt x="578" y="763"/>
                </a:lnTo>
                <a:lnTo>
                  <a:pt x="584" y="755"/>
                </a:lnTo>
                <a:lnTo>
                  <a:pt x="588" y="749"/>
                </a:lnTo>
                <a:lnTo>
                  <a:pt x="586" y="748"/>
                </a:lnTo>
                <a:lnTo>
                  <a:pt x="584" y="748"/>
                </a:lnTo>
                <a:lnTo>
                  <a:pt x="581" y="749"/>
                </a:lnTo>
                <a:lnTo>
                  <a:pt x="578" y="752"/>
                </a:lnTo>
                <a:lnTo>
                  <a:pt x="566" y="759"/>
                </a:lnTo>
                <a:lnTo>
                  <a:pt x="554" y="769"/>
                </a:lnTo>
                <a:lnTo>
                  <a:pt x="554" y="768"/>
                </a:lnTo>
                <a:lnTo>
                  <a:pt x="554" y="766"/>
                </a:lnTo>
                <a:lnTo>
                  <a:pt x="566" y="757"/>
                </a:lnTo>
                <a:lnTo>
                  <a:pt x="578" y="747"/>
                </a:lnTo>
                <a:lnTo>
                  <a:pt x="586" y="735"/>
                </a:lnTo>
                <a:lnTo>
                  <a:pt x="595" y="724"/>
                </a:lnTo>
                <a:lnTo>
                  <a:pt x="578" y="737"/>
                </a:lnTo>
                <a:lnTo>
                  <a:pt x="561" y="750"/>
                </a:lnTo>
                <a:lnTo>
                  <a:pt x="576" y="731"/>
                </a:lnTo>
                <a:lnTo>
                  <a:pt x="591" y="714"/>
                </a:lnTo>
                <a:lnTo>
                  <a:pt x="591" y="713"/>
                </a:lnTo>
                <a:lnTo>
                  <a:pt x="589" y="711"/>
                </a:lnTo>
                <a:lnTo>
                  <a:pt x="586" y="713"/>
                </a:lnTo>
                <a:lnTo>
                  <a:pt x="584" y="714"/>
                </a:lnTo>
                <a:lnTo>
                  <a:pt x="575" y="721"/>
                </a:lnTo>
                <a:lnTo>
                  <a:pt x="564" y="731"/>
                </a:lnTo>
                <a:lnTo>
                  <a:pt x="565" y="730"/>
                </a:lnTo>
                <a:lnTo>
                  <a:pt x="565" y="728"/>
                </a:lnTo>
                <a:lnTo>
                  <a:pt x="573" y="719"/>
                </a:lnTo>
                <a:lnTo>
                  <a:pt x="581" y="711"/>
                </a:lnTo>
                <a:lnTo>
                  <a:pt x="589" y="705"/>
                </a:lnTo>
                <a:lnTo>
                  <a:pt x="597" y="699"/>
                </a:lnTo>
                <a:lnTo>
                  <a:pt x="602" y="691"/>
                </a:lnTo>
                <a:lnTo>
                  <a:pt x="607" y="683"/>
                </a:lnTo>
                <a:lnTo>
                  <a:pt x="607" y="681"/>
                </a:lnTo>
                <a:lnTo>
                  <a:pt x="607" y="681"/>
                </a:lnTo>
                <a:lnTo>
                  <a:pt x="604" y="682"/>
                </a:lnTo>
                <a:lnTo>
                  <a:pt x="602" y="683"/>
                </a:lnTo>
                <a:lnTo>
                  <a:pt x="593" y="691"/>
                </a:lnTo>
                <a:lnTo>
                  <a:pt x="581" y="701"/>
                </a:lnTo>
                <a:lnTo>
                  <a:pt x="575" y="706"/>
                </a:lnTo>
                <a:lnTo>
                  <a:pt x="569" y="711"/>
                </a:lnTo>
                <a:lnTo>
                  <a:pt x="575" y="705"/>
                </a:lnTo>
                <a:lnTo>
                  <a:pt x="589" y="691"/>
                </a:lnTo>
                <a:lnTo>
                  <a:pt x="602" y="677"/>
                </a:lnTo>
                <a:lnTo>
                  <a:pt x="608" y="670"/>
                </a:lnTo>
                <a:lnTo>
                  <a:pt x="608" y="667"/>
                </a:lnTo>
                <a:lnTo>
                  <a:pt x="609" y="665"/>
                </a:lnTo>
                <a:lnTo>
                  <a:pt x="607" y="665"/>
                </a:lnTo>
                <a:lnTo>
                  <a:pt x="603" y="667"/>
                </a:lnTo>
                <a:lnTo>
                  <a:pt x="597" y="672"/>
                </a:lnTo>
                <a:lnTo>
                  <a:pt x="590" y="677"/>
                </a:lnTo>
                <a:lnTo>
                  <a:pt x="575" y="691"/>
                </a:lnTo>
                <a:lnTo>
                  <a:pt x="559" y="701"/>
                </a:lnTo>
                <a:close/>
                <a:moveTo>
                  <a:pt x="512" y="860"/>
                </a:moveTo>
                <a:lnTo>
                  <a:pt x="511" y="858"/>
                </a:lnTo>
                <a:lnTo>
                  <a:pt x="509" y="855"/>
                </a:lnTo>
                <a:lnTo>
                  <a:pt x="509" y="854"/>
                </a:lnTo>
                <a:lnTo>
                  <a:pt x="511" y="851"/>
                </a:lnTo>
                <a:lnTo>
                  <a:pt x="512" y="850"/>
                </a:lnTo>
                <a:lnTo>
                  <a:pt x="514" y="849"/>
                </a:lnTo>
                <a:lnTo>
                  <a:pt x="516" y="849"/>
                </a:lnTo>
                <a:lnTo>
                  <a:pt x="518" y="850"/>
                </a:lnTo>
                <a:lnTo>
                  <a:pt x="527" y="856"/>
                </a:lnTo>
                <a:lnTo>
                  <a:pt x="537" y="864"/>
                </a:lnTo>
                <a:lnTo>
                  <a:pt x="538" y="865"/>
                </a:lnTo>
                <a:lnTo>
                  <a:pt x="540" y="868"/>
                </a:lnTo>
                <a:lnTo>
                  <a:pt x="540" y="869"/>
                </a:lnTo>
                <a:lnTo>
                  <a:pt x="538" y="872"/>
                </a:lnTo>
                <a:lnTo>
                  <a:pt x="537" y="873"/>
                </a:lnTo>
                <a:lnTo>
                  <a:pt x="536" y="873"/>
                </a:lnTo>
                <a:lnTo>
                  <a:pt x="535" y="873"/>
                </a:lnTo>
                <a:lnTo>
                  <a:pt x="533" y="873"/>
                </a:lnTo>
                <a:lnTo>
                  <a:pt x="522" y="867"/>
                </a:lnTo>
                <a:lnTo>
                  <a:pt x="512" y="860"/>
                </a:lnTo>
                <a:close/>
                <a:moveTo>
                  <a:pt x="520" y="848"/>
                </a:moveTo>
                <a:lnTo>
                  <a:pt x="518" y="846"/>
                </a:lnTo>
                <a:lnTo>
                  <a:pt x="517" y="844"/>
                </a:lnTo>
                <a:lnTo>
                  <a:pt x="517" y="841"/>
                </a:lnTo>
                <a:lnTo>
                  <a:pt x="518" y="840"/>
                </a:lnTo>
                <a:lnTo>
                  <a:pt x="520" y="839"/>
                </a:lnTo>
                <a:lnTo>
                  <a:pt x="522" y="838"/>
                </a:lnTo>
                <a:lnTo>
                  <a:pt x="525" y="838"/>
                </a:lnTo>
                <a:lnTo>
                  <a:pt x="526" y="838"/>
                </a:lnTo>
                <a:lnTo>
                  <a:pt x="531" y="843"/>
                </a:lnTo>
                <a:lnTo>
                  <a:pt x="536" y="849"/>
                </a:lnTo>
                <a:lnTo>
                  <a:pt x="538" y="851"/>
                </a:lnTo>
                <a:lnTo>
                  <a:pt x="538" y="855"/>
                </a:lnTo>
                <a:lnTo>
                  <a:pt x="536" y="856"/>
                </a:lnTo>
                <a:lnTo>
                  <a:pt x="533" y="855"/>
                </a:lnTo>
                <a:lnTo>
                  <a:pt x="526" y="851"/>
                </a:lnTo>
                <a:lnTo>
                  <a:pt x="520" y="848"/>
                </a:lnTo>
                <a:close/>
                <a:moveTo>
                  <a:pt x="561" y="887"/>
                </a:moveTo>
                <a:lnTo>
                  <a:pt x="557" y="885"/>
                </a:lnTo>
                <a:lnTo>
                  <a:pt x="556" y="887"/>
                </a:lnTo>
                <a:lnTo>
                  <a:pt x="555" y="888"/>
                </a:lnTo>
                <a:lnTo>
                  <a:pt x="556" y="891"/>
                </a:lnTo>
                <a:lnTo>
                  <a:pt x="570" y="899"/>
                </a:lnTo>
                <a:lnTo>
                  <a:pt x="584" y="907"/>
                </a:lnTo>
                <a:lnTo>
                  <a:pt x="591" y="911"/>
                </a:lnTo>
                <a:lnTo>
                  <a:pt x="599" y="912"/>
                </a:lnTo>
                <a:lnTo>
                  <a:pt x="605" y="913"/>
                </a:lnTo>
                <a:lnTo>
                  <a:pt x="613" y="913"/>
                </a:lnTo>
                <a:lnTo>
                  <a:pt x="618" y="912"/>
                </a:lnTo>
                <a:lnTo>
                  <a:pt x="621" y="911"/>
                </a:lnTo>
                <a:lnTo>
                  <a:pt x="619" y="908"/>
                </a:lnTo>
                <a:lnTo>
                  <a:pt x="614" y="907"/>
                </a:lnTo>
                <a:lnTo>
                  <a:pt x="602" y="903"/>
                </a:lnTo>
                <a:lnTo>
                  <a:pt x="589" y="899"/>
                </a:lnTo>
                <a:lnTo>
                  <a:pt x="575" y="893"/>
                </a:lnTo>
                <a:lnTo>
                  <a:pt x="561" y="887"/>
                </a:lnTo>
                <a:close/>
                <a:moveTo>
                  <a:pt x="566" y="885"/>
                </a:moveTo>
                <a:lnTo>
                  <a:pt x="565" y="883"/>
                </a:lnTo>
                <a:lnTo>
                  <a:pt x="565" y="880"/>
                </a:lnTo>
                <a:lnTo>
                  <a:pt x="565" y="878"/>
                </a:lnTo>
                <a:lnTo>
                  <a:pt x="569" y="875"/>
                </a:lnTo>
                <a:lnTo>
                  <a:pt x="580" y="875"/>
                </a:lnTo>
                <a:lnTo>
                  <a:pt x="591" y="874"/>
                </a:lnTo>
                <a:lnTo>
                  <a:pt x="595" y="874"/>
                </a:lnTo>
                <a:lnTo>
                  <a:pt x="598" y="875"/>
                </a:lnTo>
                <a:lnTo>
                  <a:pt x="600" y="878"/>
                </a:lnTo>
                <a:lnTo>
                  <a:pt x="604" y="882"/>
                </a:lnTo>
                <a:lnTo>
                  <a:pt x="609" y="888"/>
                </a:lnTo>
                <a:lnTo>
                  <a:pt x="614" y="894"/>
                </a:lnTo>
                <a:lnTo>
                  <a:pt x="617" y="898"/>
                </a:lnTo>
                <a:lnTo>
                  <a:pt x="615" y="901"/>
                </a:lnTo>
                <a:lnTo>
                  <a:pt x="614" y="903"/>
                </a:lnTo>
                <a:lnTo>
                  <a:pt x="610" y="903"/>
                </a:lnTo>
                <a:lnTo>
                  <a:pt x="599" y="899"/>
                </a:lnTo>
                <a:lnTo>
                  <a:pt x="588" y="896"/>
                </a:lnTo>
                <a:lnTo>
                  <a:pt x="578" y="891"/>
                </a:lnTo>
                <a:lnTo>
                  <a:pt x="566" y="885"/>
                </a:lnTo>
                <a:close/>
                <a:moveTo>
                  <a:pt x="426" y="654"/>
                </a:moveTo>
                <a:lnTo>
                  <a:pt x="420" y="670"/>
                </a:lnTo>
                <a:lnTo>
                  <a:pt x="413" y="689"/>
                </a:lnTo>
                <a:lnTo>
                  <a:pt x="407" y="715"/>
                </a:lnTo>
                <a:lnTo>
                  <a:pt x="403" y="749"/>
                </a:lnTo>
                <a:lnTo>
                  <a:pt x="401" y="767"/>
                </a:lnTo>
                <a:lnTo>
                  <a:pt x="400" y="784"/>
                </a:lnTo>
                <a:lnTo>
                  <a:pt x="400" y="802"/>
                </a:lnTo>
                <a:lnTo>
                  <a:pt x="402" y="820"/>
                </a:lnTo>
                <a:lnTo>
                  <a:pt x="405" y="827"/>
                </a:lnTo>
                <a:lnTo>
                  <a:pt x="408" y="832"/>
                </a:lnTo>
                <a:lnTo>
                  <a:pt x="412" y="835"/>
                </a:lnTo>
                <a:lnTo>
                  <a:pt x="416" y="836"/>
                </a:lnTo>
                <a:lnTo>
                  <a:pt x="431" y="834"/>
                </a:lnTo>
                <a:lnTo>
                  <a:pt x="464" y="829"/>
                </a:lnTo>
                <a:lnTo>
                  <a:pt x="497" y="824"/>
                </a:lnTo>
                <a:lnTo>
                  <a:pt x="512" y="821"/>
                </a:lnTo>
                <a:lnTo>
                  <a:pt x="517" y="819"/>
                </a:lnTo>
                <a:lnTo>
                  <a:pt x="522" y="816"/>
                </a:lnTo>
                <a:lnTo>
                  <a:pt x="523" y="814"/>
                </a:lnTo>
                <a:lnTo>
                  <a:pt x="523" y="812"/>
                </a:lnTo>
                <a:lnTo>
                  <a:pt x="525" y="810"/>
                </a:lnTo>
                <a:lnTo>
                  <a:pt x="523" y="807"/>
                </a:lnTo>
                <a:lnTo>
                  <a:pt x="521" y="803"/>
                </a:lnTo>
                <a:lnTo>
                  <a:pt x="520" y="800"/>
                </a:lnTo>
                <a:lnTo>
                  <a:pt x="518" y="805"/>
                </a:lnTo>
                <a:lnTo>
                  <a:pt x="516" y="811"/>
                </a:lnTo>
                <a:lnTo>
                  <a:pt x="513" y="806"/>
                </a:lnTo>
                <a:lnTo>
                  <a:pt x="511" y="801"/>
                </a:lnTo>
                <a:lnTo>
                  <a:pt x="509" y="806"/>
                </a:lnTo>
                <a:lnTo>
                  <a:pt x="507" y="812"/>
                </a:lnTo>
                <a:lnTo>
                  <a:pt x="504" y="805"/>
                </a:lnTo>
                <a:lnTo>
                  <a:pt x="502" y="798"/>
                </a:lnTo>
                <a:lnTo>
                  <a:pt x="499" y="806"/>
                </a:lnTo>
                <a:lnTo>
                  <a:pt x="497" y="815"/>
                </a:lnTo>
                <a:lnTo>
                  <a:pt x="494" y="808"/>
                </a:lnTo>
                <a:lnTo>
                  <a:pt x="490" y="802"/>
                </a:lnTo>
                <a:lnTo>
                  <a:pt x="489" y="808"/>
                </a:lnTo>
                <a:lnTo>
                  <a:pt x="488" y="815"/>
                </a:lnTo>
                <a:lnTo>
                  <a:pt x="487" y="810"/>
                </a:lnTo>
                <a:lnTo>
                  <a:pt x="484" y="803"/>
                </a:lnTo>
                <a:lnTo>
                  <a:pt x="483" y="811"/>
                </a:lnTo>
                <a:lnTo>
                  <a:pt x="480" y="817"/>
                </a:lnTo>
                <a:lnTo>
                  <a:pt x="479" y="811"/>
                </a:lnTo>
                <a:lnTo>
                  <a:pt x="477" y="805"/>
                </a:lnTo>
                <a:lnTo>
                  <a:pt x="474" y="812"/>
                </a:lnTo>
                <a:lnTo>
                  <a:pt x="473" y="820"/>
                </a:lnTo>
                <a:lnTo>
                  <a:pt x="470" y="814"/>
                </a:lnTo>
                <a:lnTo>
                  <a:pt x="468" y="806"/>
                </a:lnTo>
                <a:lnTo>
                  <a:pt x="465" y="811"/>
                </a:lnTo>
                <a:lnTo>
                  <a:pt x="464" y="816"/>
                </a:lnTo>
                <a:lnTo>
                  <a:pt x="461" y="812"/>
                </a:lnTo>
                <a:lnTo>
                  <a:pt x="459" y="807"/>
                </a:lnTo>
                <a:lnTo>
                  <a:pt x="458" y="812"/>
                </a:lnTo>
                <a:lnTo>
                  <a:pt x="455" y="816"/>
                </a:lnTo>
                <a:lnTo>
                  <a:pt x="454" y="812"/>
                </a:lnTo>
                <a:lnTo>
                  <a:pt x="451" y="808"/>
                </a:lnTo>
                <a:lnTo>
                  <a:pt x="448" y="808"/>
                </a:lnTo>
                <a:lnTo>
                  <a:pt x="445" y="807"/>
                </a:lnTo>
                <a:lnTo>
                  <a:pt x="441" y="808"/>
                </a:lnTo>
                <a:lnTo>
                  <a:pt x="437" y="808"/>
                </a:lnTo>
                <a:lnTo>
                  <a:pt x="436" y="811"/>
                </a:lnTo>
                <a:lnTo>
                  <a:pt x="436" y="812"/>
                </a:lnTo>
                <a:lnTo>
                  <a:pt x="435" y="811"/>
                </a:lnTo>
                <a:lnTo>
                  <a:pt x="434" y="808"/>
                </a:lnTo>
                <a:lnTo>
                  <a:pt x="422" y="807"/>
                </a:lnTo>
                <a:lnTo>
                  <a:pt x="411" y="805"/>
                </a:lnTo>
                <a:lnTo>
                  <a:pt x="416" y="802"/>
                </a:lnTo>
                <a:lnTo>
                  <a:pt x="420" y="800"/>
                </a:lnTo>
                <a:lnTo>
                  <a:pt x="420" y="798"/>
                </a:lnTo>
                <a:lnTo>
                  <a:pt x="418" y="797"/>
                </a:lnTo>
                <a:lnTo>
                  <a:pt x="415" y="796"/>
                </a:lnTo>
                <a:lnTo>
                  <a:pt x="411" y="796"/>
                </a:lnTo>
                <a:lnTo>
                  <a:pt x="416" y="792"/>
                </a:lnTo>
                <a:lnTo>
                  <a:pt x="421" y="790"/>
                </a:lnTo>
                <a:lnTo>
                  <a:pt x="416" y="788"/>
                </a:lnTo>
                <a:lnTo>
                  <a:pt x="411" y="787"/>
                </a:lnTo>
                <a:lnTo>
                  <a:pt x="416" y="784"/>
                </a:lnTo>
                <a:lnTo>
                  <a:pt x="420" y="782"/>
                </a:lnTo>
                <a:lnTo>
                  <a:pt x="420" y="779"/>
                </a:lnTo>
                <a:lnTo>
                  <a:pt x="418" y="777"/>
                </a:lnTo>
                <a:lnTo>
                  <a:pt x="415" y="776"/>
                </a:lnTo>
                <a:lnTo>
                  <a:pt x="410" y="773"/>
                </a:lnTo>
                <a:lnTo>
                  <a:pt x="415" y="772"/>
                </a:lnTo>
                <a:lnTo>
                  <a:pt x="420" y="769"/>
                </a:lnTo>
                <a:lnTo>
                  <a:pt x="420" y="768"/>
                </a:lnTo>
                <a:lnTo>
                  <a:pt x="420" y="767"/>
                </a:lnTo>
                <a:lnTo>
                  <a:pt x="415" y="767"/>
                </a:lnTo>
                <a:lnTo>
                  <a:pt x="410" y="766"/>
                </a:lnTo>
                <a:lnTo>
                  <a:pt x="416" y="763"/>
                </a:lnTo>
                <a:lnTo>
                  <a:pt x="421" y="760"/>
                </a:lnTo>
                <a:lnTo>
                  <a:pt x="421" y="759"/>
                </a:lnTo>
                <a:lnTo>
                  <a:pt x="420" y="757"/>
                </a:lnTo>
                <a:lnTo>
                  <a:pt x="416" y="755"/>
                </a:lnTo>
                <a:lnTo>
                  <a:pt x="412" y="754"/>
                </a:lnTo>
                <a:lnTo>
                  <a:pt x="416" y="753"/>
                </a:lnTo>
                <a:lnTo>
                  <a:pt x="421" y="752"/>
                </a:lnTo>
                <a:lnTo>
                  <a:pt x="420" y="749"/>
                </a:lnTo>
                <a:lnTo>
                  <a:pt x="420" y="747"/>
                </a:lnTo>
                <a:lnTo>
                  <a:pt x="417" y="745"/>
                </a:lnTo>
                <a:lnTo>
                  <a:pt x="413" y="743"/>
                </a:lnTo>
                <a:lnTo>
                  <a:pt x="417" y="742"/>
                </a:lnTo>
                <a:lnTo>
                  <a:pt x="421" y="740"/>
                </a:lnTo>
                <a:lnTo>
                  <a:pt x="417" y="738"/>
                </a:lnTo>
                <a:lnTo>
                  <a:pt x="413" y="734"/>
                </a:lnTo>
                <a:lnTo>
                  <a:pt x="418" y="733"/>
                </a:lnTo>
                <a:lnTo>
                  <a:pt x="422" y="730"/>
                </a:lnTo>
                <a:lnTo>
                  <a:pt x="422" y="729"/>
                </a:lnTo>
                <a:lnTo>
                  <a:pt x="421" y="726"/>
                </a:lnTo>
                <a:lnTo>
                  <a:pt x="420" y="725"/>
                </a:lnTo>
                <a:lnTo>
                  <a:pt x="416" y="724"/>
                </a:lnTo>
                <a:lnTo>
                  <a:pt x="421" y="721"/>
                </a:lnTo>
                <a:lnTo>
                  <a:pt x="426" y="719"/>
                </a:lnTo>
                <a:lnTo>
                  <a:pt x="425" y="718"/>
                </a:lnTo>
                <a:lnTo>
                  <a:pt x="424" y="715"/>
                </a:lnTo>
                <a:lnTo>
                  <a:pt x="421" y="714"/>
                </a:lnTo>
                <a:lnTo>
                  <a:pt x="416" y="713"/>
                </a:lnTo>
                <a:lnTo>
                  <a:pt x="421" y="710"/>
                </a:lnTo>
                <a:lnTo>
                  <a:pt x="426" y="709"/>
                </a:lnTo>
                <a:lnTo>
                  <a:pt x="422" y="706"/>
                </a:lnTo>
                <a:lnTo>
                  <a:pt x="418" y="704"/>
                </a:lnTo>
                <a:lnTo>
                  <a:pt x="422" y="701"/>
                </a:lnTo>
                <a:lnTo>
                  <a:pt x="427" y="700"/>
                </a:lnTo>
                <a:lnTo>
                  <a:pt x="424" y="699"/>
                </a:lnTo>
                <a:lnTo>
                  <a:pt x="420" y="697"/>
                </a:lnTo>
                <a:lnTo>
                  <a:pt x="425" y="695"/>
                </a:lnTo>
                <a:lnTo>
                  <a:pt x="429" y="692"/>
                </a:lnTo>
                <a:lnTo>
                  <a:pt x="429" y="691"/>
                </a:lnTo>
                <a:lnTo>
                  <a:pt x="427" y="690"/>
                </a:lnTo>
                <a:lnTo>
                  <a:pt x="425" y="689"/>
                </a:lnTo>
                <a:lnTo>
                  <a:pt x="420" y="687"/>
                </a:lnTo>
                <a:lnTo>
                  <a:pt x="425" y="686"/>
                </a:lnTo>
                <a:lnTo>
                  <a:pt x="430" y="683"/>
                </a:lnTo>
                <a:lnTo>
                  <a:pt x="430" y="682"/>
                </a:lnTo>
                <a:lnTo>
                  <a:pt x="431" y="680"/>
                </a:lnTo>
                <a:lnTo>
                  <a:pt x="426" y="681"/>
                </a:lnTo>
                <a:lnTo>
                  <a:pt x="421" y="681"/>
                </a:lnTo>
                <a:lnTo>
                  <a:pt x="424" y="680"/>
                </a:lnTo>
                <a:lnTo>
                  <a:pt x="426" y="677"/>
                </a:lnTo>
                <a:lnTo>
                  <a:pt x="424" y="675"/>
                </a:lnTo>
                <a:lnTo>
                  <a:pt x="420" y="672"/>
                </a:lnTo>
                <a:lnTo>
                  <a:pt x="427" y="671"/>
                </a:lnTo>
                <a:lnTo>
                  <a:pt x="434" y="670"/>
                </a:lnTo>
                <a:lnTo>
                  <a:pt x="435" y="668"/>
                </a:lnTo>
                <a:lnTo>
                  <a:pt x="435" y="667"/>
                </a:lnTo>
                <a:lnTo>
                  <a:pt x="430" y="666"/>
                </a:lnTo>
                <a:lnTo>
                  <a:pt x="426" y="665"/>
                </a:lnTo>
                <a:lnTo>
                  <a:pt x="430" y="662"/>
                </a:lnTo>
                <a:lnTo>
                  <a:pt x="434" y="659"/>
                </a:lnTo>
                <a:lnTo>
                  <a:pt x="432" y="657"/>
                </a:lnTo>
                <a:lnTo>
                  <a:pt x="430" y="656"/>
                </a:lnTo>
                <a:lnTo>
                  <a:pt x="429" y="654"/>
                </a:lnTo>
                <a:lnTo>
                  <a:pt x="426" y="654"/>
                </a:lnTo>
                <a:close/>
                <a:moveTo>
                  <a:pt x="440" y="668"/>
                </a:moveTo>
                <a:lnTo>
                  <a:pt x="441" y="668"/>
                </a:lnTo>
                <a:lnTo>
                  <a:pt x="442" y="667"/>
                </a:lnTo>
                <a:lnTo>
                  <a:pt x="437" y="701"/>
                </a:lnTo>
                <a:lnTo>
                  <a:pt x="434" y="734"/>
                </a:lnTo>
                <a:lnTo>
                  <a:pt x="434" y="750"/>
                </a:lnTo>
                <a:lnTo>
                  <a:pt x="434" y="766"/>
                </a:lnTo>
                <a:lnTo>
                  <a:pt x="435" y="781"/>
                </a:lnTo>
                <a:lnTo>
                  <a:pt x="436" y="796"/>
                </a:lnTo>
                <a:lnTo>
                  <a:pt x="436" y="773"/>
                </a:lnTo>
                <a:lnTo>
                  <a:pt x="436" y="750"/>
                </a:lnTo>
                <a:lnTo>
                  <a:pt x="437" y="729"/>
                </a:lnTo>
                <a:lnTo>
                  <a:pt x="439" y="709"/>
                </a:lnTo>
                <a:lnTo>
                  <a:pt x="441" y="691"/>
                </a:lnTo>
                <a:lnTo>
                  <a:pt x="445" y="677"/>
                </a:lnTo>
                <a:lnTo>
                  <a:pt x="449" y="666"/>
                </a:lnTo>
                <a:lnTo>
                  <a:pt x="453" y="659"/>
                </a:lnTo>
                <a:lnTo>
                  <a:pt x="454" y="662"/>
                </a:lnTo>
                <a:lnTo>
                  <a:pt x="454" y="663"/>
                </a:lnTo>
                <a:lnTo>
                  <a:pt x="450" y="682"/>
                </a:lnTo>
                <a:lnTo>
                  <a:pt x="446" y="700"/>
                </a:lnTo>
                <a:lnTo>
                  <a:pt x="444" y="716"/>
                </a:lnTo>
                <a:lnTo>
                  <a:pt x="442" y="733"/>
                </a:lnTo>
                <a:lnTo>
                  <a:pt x="442" y="749"/>
                </a:lnTo>
                <a:lnTo>
                  <a:pt x="444" y="766"/>
                </a:lnTo>
                <a:lnTo>
                  <a:pt x="446" y="781"/>
                </a:lnTo>
                <a:lnTo>
                  <a:pt x="449" y="796"/>
                </a:lnTo>
                <a:lnTo>
                  <a:pt x="448" y="772"/>
                </a:lnTo>
                <a:lnTo>
                  <a:pt x="446" y="750"/>
                </a:lnTo>
                <a:lnTo>
                  <a:pt x="446" y="731"/>
                </a:lnTo>
                <a:lnTo>
                  <a:pt x="448" y="715"/>
                </a:lnTo>
                <a:lnTo>
                  <a:pt x="450" y="701"/>
                </a:lnTo>
                <a:lnTo>
                  <a:pt x="453" y="689"/>
                </a:lnTo>
                <a:lnTo>
                  <a:pt x="455" y="678"/>
                </a:lnTo>
                <a:lnTo>
                  <a:pt x="460" y="670"/>
                </a:lnTo>
                <a:lnTo>
                  <a:pt x="460" y="673"/>
                </a:lnTo>
                <a:lnTo>
                  <a:pt x="460" y="676"/>
                </a:lnTo>
                <a:lnTo>
                  <a:pt x="456" y="694"/>
                </a:lnTo>
                <a:lnTo>
                  <a:pt x="454" y="710"/>
                </a:lnTo>
                <a:lnTo>
                  <a:pt x="453" y="725"/>
                </a:lnTo>
                <a:lnTo>
                  <a:pt x="453" y="740"/>
                </a:lnTo>
                <a:lnTo>
                  <a:pt x="453" y="754"/>
                </a:lnTo>
                <a:lnTo>
                  <a:pt x="454" y="767"/>
                </a:lnTo>
                <a:lnTo>
                  <a:pt x="455" y="779"/>
                </a:lnTo>
                <a:lnTo>
                  <a:pt x="458" y="792"/>
                </a:lnTo>
                <a:lnTo>
                  <a:pt x="460" y="791"/>
                </a:lnTo>
                <a:lnTo>
                  <a:pt x="461" y="790"/>
                </a:lnTo>
                <a:lnTo>
                  <a:pt x="459" y="772"/>
                </a:lnTo>
                <a:lnTo>
                  <a:pt x="458" y="755"/>
                </a:lnTo>
                <a:lnTo>
                  <a:pt x="458" y="739"/>
                </a:lnTo>
                <a:lnTo>
                  <a:pt x="459" y="724"/>
                </a:lnTo>
                <a:lnTo>
                  <a:pt x="461" y="694"/>
                </a:lnTo>
                <a:lnTo>
                  <a:pt x="466" y="665"/>
                </a:lnTo>
                <a:lnTo>
                  <a:pt x="468" y="666"/>
                </a:lnTo>
                <a:lnTo>
                  <a:pt x="470" y="666"/>
                </a:lnTo>
                <a:lnTo>
                  <a:pt x="468" y="683"/>
                </a:lnTo>
                <a:lnTo>
                  <a:pt x="465" y="701"/>
                </a:lnTo>
                <a:lnTo>
                  <a:pt x="464" y="718"/>
                </a:lnTo>
                <a:lnTo>
                  <a:pt x="464" y="733"/>
                </a:lnTo>
                <a:lnTo>
                  <a:pt x="464" y="748"/>
                </a:lnTo>
                <a:lnTo>
                  <a:pt x="464" y="762"/>
                </a:lnTo>
                <a:lnTo>
                  <a:pt x="465" y="776"/>
                </a:lnTo>
                <a:lnTo>
                  <a:pt x="468" y="790"/>
                </a:lnTo>
                <a:lnTo>
                  <a:pt x="469" y="788"/>
                </a:lnTo>
                <a:lnTo>
                  <a:pt x="470" y="787"/>
                </a:lnTo>
                <a:lnTo>
                  <a:pt x="468" y="752"/>
                </a:lnTo>
                <a:lnTo>
                  <a:pt x="468" y="720"/>
                </a:lnTo>
                <a:lnTo>
                  <a:pt x="468" y="706"/>
                </a:lnTo>
                <a:lnTo>
                  <a:pt x="469" y="694"/>
                </a:lnTo>
                <a:lnTo>
                  <a:pt x="472" y="681"/>
                </a:lnTo>
                <a:lnTo>
                  <a:pt x="474" y="668"/>
                </a:lnTo>
                <a:lnTo>
                  <a:pt x="475" y="668"/>
                </a:lnTo>
                <a:lnTo>
                  <a:pt x="478" y="668"/>
                </a:lnTo>
                <a:lnTo>
                  <a:pt x="474" y="704"/>
                </a:lnTo>
                <a:lnTo>
                  <a:pt x="472" y="735"/>
                </a:lnTo>
                <a:lnTo>
                  <a:pt x="472" y="749"/>
                </a:lnTo>
                <a:lnTo>
                  <a:pt x="473" y="763"/>
                </a:lnTo>
                <a:lnTo>
                  <a:pt x="474" y="776"/>
                </a:lnTo>
                <a:lnTo>
                  <a:pt x="477" y="788"/>
                </a:lnTo>
                <a:lnTo>
                  <a:pt x="478" y="787"/>
                </a:lnTo>
                <a:lnTo>
                  <a:pt x="479" y="787"/>
                </a:lnTo>
                <a:lnTo>
                  <a:pt x="477" y="750"/>
                </a:lnTo>
                <a:lnTo>
                  <a:pt x="477" y="718"/>
                </a:lnTo>
                <a:lnTo>
                  <a:pt x="479" y="691"/>
                </a:lnTo>
                <a:lnTo>
                  <a:pt x="483" y="667"/>
                </a:lnTo>
                <a:lnTo>
                  <a:pt x="484" y="668"/>
                </a:lnTo>
                <a:lnTo>
                  <a:pt x="485" y="670"/>
                </a:lnTo>
                <a:lnTo>
                  <a:pt x="483" y="701"/>
                </a:lnTo>
                <a:lnTo>
                  <a:pt x="483" y="730"/>
                </a:lnTo>
                <a:lnTo>
                  <a:pt x="483" y="758"/>
                </a:lnTo>
                <a:lnTo>
                  <a:pt x="485" y="786"/>
                </a:lnTo>
                <a:lnTo>
                  <a:pt x="487" y="784"/>
                </a:lnTo>
                <a:lnTo>
                  <a:pt x="488" y="784"/>
                </a:lnTo>
                <a:lnTo>
                  <a:pt x="488" y="752"/>
                </a:lnTo>
                <a:lnTo>
                  <a:pt x="487" y="721"/>
                </a:lnTo>
                <a:lnTo>
                  <a:pt x="488" y="696"/>
                </a:lnTo>
                <a:lnTo>
                  <a:pt x="490" y="675"/>
                </a:lnTo>
                <a:lnTo>
                  <a:pt x="492" y="672"/>
                </a:lnTo>
                <a:lnTo>
                  <a:pt x="493" y="670"/>
                </a:lnTo>
                <a:lnTo>
                  <a:pt x="492" y="696"/>
                </a:lnTo>
                <a:lnTo>
                  <a:pt x="490" y="724"/>
                </a:lnTo>
                <a:lnTo>
                  <a:pt x="492" y="754"/>
                </a:lnTo>
                <a:lnTo>
                  <a:pt x="496" y="784"/>
                </a:lnTo>
                <a:lnTo>
                  <a:pt x="497" y="784"/>
                </a:lnTo>
                <a:lnTo>
                  <a:pt x="498" y="784"/>
                </a:lnTo>
                <a:lnTo>
                  <a:pt x="496" y="749"/>
                </a:lnTo>
                <a:lnTo>
                  <a:pt x="494" y="718"/>
                </a:lnTo>
                <a:lnTo>
                  <a:pt x="497" y="690"/>
                </a:lnTo>
                <a:lnTo>
                  <a:pt x="499" y="666"/>
                </a:lnTo>
                <a:lnTo>
                  <a:pt x="501" y="667"/>
                </a:lnTo>
                <a:lnTo>
                  <a:pt x="502" y="667"/>
                </a:lnTo>
                <a:lnTo>
                  <a:pt x="501" y="697"/>
                </a:lnTo>
                <a:lnTo>
                  <a:pt x="501" y="726"/>
                </a:lnTo>
                <a:lnTo>
                  <a:pt x="501" y="755"/>
                </a:lnTo>
                <a:lnTo>
                  <a:pt x="503" y="786"/>
                </a:lnTo>
                <a:lnTo>
                  <a:pt x="504" y="784"/>
                </a:lnTo>
                <a:lnTo>
                  <a:pt x="506" y="784"/>
                </a:lnTo>
                <a:lnTo>
                  <a:pt x="504" y="747"/>
                </a:lnTo>
                <a:lnTo>
                  <a:pt x="504" y="715"/>
                </a:lnTo>
                <a:lnTo>
                  <a:pt x="507" y="689"/>
                </a:lnTo>
                <a:lnTo>
                  <a:pt x="511" y="668"/>
                </a:lnTo>
                <a:lnTo>
                  <a:pt x="512" y="668"/>
                </a:lnTo>
                <a:lnTo>
                  <a:pt x="513" y="668"/>
                </a:lnTo>
                <a:lnTo>
                  <a:pt x="514" y="670"/>
                </a:lnTo>
                <a:lnTo>
                  <a:pt x="514" y="671"/>
                </a:lnTo>
                <a:lnTo>
                  <a:pt x="513" y="676"/>
                </a:lnTo>
                <a:lnTo>
                  <a:pt x="511" y="681"/>
                </a:lnTo>
                <a:lnTo>
                  <a:pt x="509" y="706"/>
                </a:lnTo>
                <a:lnTo>
                  <a:pt x="508" y="731"/>
                </a:lnTo>
                <a:lnTo>
                  <a:pt x="508" y="757"/>
                </a:lnTo>
                <a:lnTo>
                  <a:pt x="511" y="784"/>
                </a:lnTo>
                <a:lnTo>
                  <a:pt x="513" y="784"/>
                </a:lnTo>
                <a:lnTo>
                  <a:pt x="514" y="784"/>
                </a:lnTo>
                <a:lnTo>
                  <a:pt x="513" y="748"/>
                </a:lnTo>
                <a:lnTo>
                  <a:pt x="513" y="719"/>
                </a:lnTo>
                <a:lnTo>
                  <a:pt x="516" y="694"/>
                </a:lnTo>
                <a:lnTo>
                  <a:pt x="520" y="670"/>
                </a:lnTo>
                <a:lnTo>
                  <a:pt x="522" y="670"/>
                </a:lnTo>
                <a:lnTo>
                  <a:pt x="525" y="671"/>
                </a:lnTo>
                <a:lnTo>
                  <a:pt x="525" y="673"/>
                </a:lnTo>
                <a:lnTo>
                  <a:pt x="522" y="678"/>
                </a:lnTo>
                <a:lnTo>
                  <a:pt x="520" y="705"/>
                </a:lnTo>
                <a:lnTo>
                  <a:pt x="518" y="730"/>
                </a:lnTo>
                <a:lnTo>
                  <a:pt x="517" y="755"/>
                </a:lnTo>
                <a:lnTo>
                  <a:pt x="520" y="784"/>
                </a:lnTo>
                <a:lnTo>
                  <a:pt x="522" y="784"/>
                </a:lnTo>
                <a:lnTo>
                  <a:pt x="523" y="784"/>
                </a:lnTo>
                <a:lnTo>
                  <a:pt x="527" y="786"/>
                </a:lnTo>
                <a:lnTo>
                  <a:pt x="528" y="787"/>
                </a:lnTo>
                <a:lnTo>
                  <a:pt x="527" y="790"/>
                </a:lnTo>
                <a:lnTo>
                  <a:pt x="525" y="791"/>
                </a:lnTo>
                <a:lnTo>
                  <a:pt x="501" y="795"/>
                </a:lnTo>
                <a:lnTo>
                  <a:pt x="478" y="800"/>
                </a:lnTo>
                <a:lnTo>
                  <a:pt x="456" y="802"/>
                </a:lnTo>
                <a:lnTo>
                  <a:pt x="434" y="805"/>
                </a:lnTo>
                <a:lnTo>
                  <a:pt x="430" y="805"/>
                </a:lnTo>
                <a:lnTo>
                  <a:pt x="427" y="802"/>
                </a:lnTo>
                <a:lnTo>
                  <a:pt x="426" y="798"/>
                </a:lnTo>
                <a:lnTo>
                  <a:pt x="426" y="793"/>
                </a:lnTo>
                <a:lnTo>
                  <a:pt x="426" y="777"/>
                </a:lnTo>
                <a:lnTo>
                  <a:pt x="426" y="760"/>
                </a:lnTo>
                <a:lnTo>
                  <a:pt x="427" y="744"/>
                </a:lnTo>
                <a:lnTo>
                  <a:pt x="429" y="728"/>
                </a:lnTo>
                <a:lnTo>
                  <a:pt x="434" y="697"/>
                </a:lnTo>
                <a:lnTo>
                  <a:pt x="440" y="668"/>
                </a:lnTo>
                <a:close/>
                <a:moveTo>
                  <a:pt x="546" y="695"/>
                </a:moveTo>
                <a:lnTo>
                  <a:pt x="549" y="685"/>
                </a:lnTo>
                <a:lnTo>
                  <a:pt x="550" y="676"/>
                </a:lnTo>
                <a:lnTo>
                  <a:pt x="554" y="675"/>
                </a:lnTo>
                <a:lnTo>
                  <a:pt x="555" y="675"/>
                </a:lnTo>
                <a:lnTo>
                  <a:pt x="556" y="676"/>
                </a:lnTo>
                <a:lnTo>
                  <a:pt x="556" y="680"/>
                </a:lnTo>
                <a:lnTo>
                  <a:pt x="552" y="687"/>
                </a:lnTo>
                <a:lnTo>
                  <a:pt x="547" y="695"/>
                </a:lnTo>
                <a:lnTo>
                  <a:pt x="547" y="695"/>
                </a:lnTo>
                <a:lnTo>
                  <a:pt x="546" y="695"/>
                </a:lnTo>
                <a:close/>
                <a:moveTo>
                  <a:pt x="540" y="675"/>
                </a:moveTo>
                <a:lnTo>
                  <a:pt x="537" y="696"/>
                </a:lnTo>
                <a:lnTo>
                  <a:pt x="535" y="716"/>
                </a:lnTo>
                <a:lnTo>
                  <a:pt x="533" y="737"/>
                </a:lnTo>
                <a:lnTo>
                  <a:pt x="532" y="759"/>
                </a:lnTo>
                <a:lnTo>
                  <a:pt x="533" y="762"/>
                </a:lnTo>
                <a:lnTo>
                  <a:pt x="535" y="764"/>
                </a:lnTo>
                <a:lnTo>
                  <a:pt x="536" y="739"/>
                </a:lnTo>
                <a:lnTo>
                  <a:pt x="538" y="716"/>
                </a:lnTo>
                <a:lnTo>
                  <a:pt x="541" y="696"/>
                </a:lnTo>
                <a:lnTo>
                  <a:pt x="545" y="676"/>
                </a:lnTo>
                <a:lnTo>
                  <a:pt x="545" y="672"/>
                </a:lnTo>
                <a:lnTo>
                  <a:pt x="544" y="671"/>
                </a:lnTo>
                <a:lnTo>
                  <a:pt x="541" y="671"/>
                </a:lnTo>
                <a:lnTo>
                  <a:pt x="540" y="675"/>
                </a:lnTo>
                <a:close/>
                <a:moveTo>
                  <a:pt x="530" y="672"/>
                </a:moveTo>
                <a:lnTo>
                  <a:pt x="531" y="671"/>
                </a:lnTo>
                <a:lnTo>
                  <a:pt x="533" y="671"/>
                </a:lnTo>
                <a:lnTo>
                  <a:pt x="533" y="672"/>
                </a:lnTo>
                <a:lnTo>
                  <a:pt x="535" y="675"/>
                </a:lnTo>
                <a:lnTo>
                  <a:pt x="531" y="696"/>
                </a:lnTo>
                <a:lnTo>
                  <a:pt x="528" y="719"/>
                </a:lnTo>
                <a:lnTo>
                  <a:pt x="526" y="744"/>
                </a:lnTo>
                <a:lnTo>
                  <a:pt x="525" y="772"/>
                </a:lnTo>
                <a:lnTo>
                  <a:pt x="525" y="772"/>
                </a:lnTo>
                <a:lnTo>
                  <a:pt x="523" y="772"/>
                </a:lnTo>
                <a:lnTo>
                  <a:pt x="522" y="745"/>
                </a:lnTo>
                <a:lnTo>
                  <a:pt x="523" y="720"/>
                </a:lnTo>
                <a:lnTo>
                  <a:pt x="526" y="696"/>
                </a:lnTo>
                <a:lnTo>
                  <a:pt x="530" y="672"/>
                </a:lnTo>
                <a:close/>
                <a:moveTo>
                  <a:pt x="396" y="883"/>
                </a:moveTo>
                <a:lnTo>
                  <a:pt x="396" y="875"/>
                </a:lnTo>
                <a:lnTo>
                  <a:pt x="397" y="868"/>
                </a:lnTo>
                <a:lnTo>
                  <a:pt x="398" y="859"/>
                </a:lnTo>
                <a:lnTo>
                  <a:pt x="401" y="851"/>
                </a:lnTo>
                <a:lnTo>
                  <a:pt x="402" y="848"/>
                </a:lnTo>
                <a:lnTo>
                  <a:pt x="405" y="845"/>
                </a:lnTo>
                <a:lnTo>
                  <a:pt x="408" y="844"/>
                </a:lnTo>
                <a:lnTo>
                  <a:pt x="413" y="843"/>
                </a:lnTo>
                <a:lnTo>
                  <a:pt x="427" y="841"/>
                </a:lnTo>
                <a:lnTo>
                  <a:pt x="456" y="836"/>
                </a:lnTo>
                <a:lnTo>
                  <a:pt x="487" y="832"/>
                </a:lnTo>
                <a:lnTo>
                  <a:pt x="501" y="830"/>
                </a:lnTo>
                <a:lnTo>
                  <a:pt x="503" y="830"/>
                </a:lnTo>
                <a:lnTo>
                  <a:pt x="504" y="831"/>
                </a:lnTo>
                <a:lnTo>
                  <a:pt x="504" y="834"/>
                </a:lnTo>
                <a:lnTo>
                  <a:pt x="504" y="838"/>
                </a:lnTo>
                <a:lnTo>
                  <a:pt x="502" y="850"/>
                </a:lnTo>
                <a:lnTo>
                  <a:pt x="498" y="860"/>
                </a:lnTo>
                <a:lnTo>
                  <a:pt x="497" y="861"/>
                </a:lnTo>
                <a:lnTo>
                  <a:pt x="497" y="860"/>
                </a:lnTo>
                <a:lnTo>
                  <a:pt x="496" y="858"/>
                </a:lnTo>
                <a:lnTo>
                  <a:pt x="496" y="855"/>
                </a:lnTo>
                <a:lnTo>
                  <a:pt x="494" y="846"/>
                </a:lnTo>
                <a:lnTo>
                  <a:pt x="496" y="835"/>
                </a:lnTo>
                <a:lnTo>
                  <a:pt x="492" y="846"/>
                </a:lnTo>
                <a:lnTo>
                  <a:pt x="489" y="858"/>
                </a:lnTo>
                <a:lnTo>
                  <a:pt x="488" y="861"/>
                </a:lnTo>
                <a:lnTo>
                  <a:pt x="487" y="865"/>
                </a:lnTo>
                <a:lnTo>
                  <a:pt x="484" y="868"/>
                </a:lnTo>
                <a:lnTo>
                  <a:pt x="480" y="869"/>
                </a:lnTo>
                <a:lnTo>
                  <a:pt x="479" y="867"/>
                </a:lnTo>
                <a:lnTo>
                  <a:pt x="479" y="863"/>
                </a:lnTo>
                <a:lnTo>
                  <a:pt x="479" y="859"/>
                </a:lnTo>
                <a:lnTo>
                  <a:pt x="480" y="855"/>
                </a:lnTo>
                <a:lnTo>
                  <a:pt x="483" y="846"/>
                </a:lnTo>
                <a:lnTo>
                  <a:pt x="484" y="839"/>
                </a:lnTo>
                <a:lnTo>
                  <a:pt x="477" y="854"/>
                </a:lnTo>
                <a:lnTo>
                  <a:pt x="470" y="870"/>
                </a:lnTo>
                <a:lnTo>
                  <a:pt x="468" y="869"/>
                </a:lnTo>
                <a:lnTo>
                  <a:pt x="468" y="863"/>
                </a:lnTo>
                <a:lnTo>
                  <a:pt x="468" y="854"/>
                </a:lnTo>
                <a:lnTo>
                  <a:pt x="469" y="843"/>
                </a:lnTo>
                <a:lnTo>
                  <a:pt x="466" y="851"/>
                </a:lnTo>
                <a:lnTo>
                  <a:pt x="463" y="859"/>
                </a:lnTo>
                <a:lnTo>
                  <a:pt x="460" y="865"/>
                </a:lnTo>
                <a:lnTo>
                  <a:pt x="456" y="870"/>
                </a:lnTo>
                <a:lnTo>
                  <a:pt x="455" y="867"/>
                </a:lnTo>
                <a:lnTo>
                  <a:pt x="454" y="860"/>
                </a:lnTo>
                <a:lnTo>
                  <a:pt x="454" y="854"/>
                </a:lnTo>
                <a:lnTo>
                  <a:pt x="454" y="846"/>
                </a:lnTo>
                <a:lnTo>
                  <a:pt x="451" y="858"/>
                </a:lnTo>
                <a:lnTo>
                  <a:pt x="449" y="867"/>
                </a:lnTo>
                <a:lnTo>
                  <a:pt x="445" y="873"/>
                </a:lnTo>
                <a:lnTo>
                  <a:pt x="442" y="877"/>
                </a:lnTo>
                <a:lnTo>
                  <a:pt x="441" y="863"/>
                </a:lnTo>
                <a:lnTo>
                  <a:pt x="442" y="849"/>
                </a:lnTo>
                <a:lnTo>
                  <a:pt x="442" y="848"/>
                </a:lnTo>
                <a:lnTo>
                  <a:pt x="441" y="848"/>
                </a:lnTo>
                <a:lnTo>
                  <a:pt x="439" y="858"/>
                </a:lnTo>
                <a:lnTo>
                  <a:pt x="437" y="867"/>
                </a:lnTo>
                <a:lnTo>
                  <a:pt x="435" y="873"/>
                </a:lnTo>
                <a:lnTo>
                  <a:pt x="432" y="877"/>
                </a:lnTo>
                <a:lnTo>
                  <a:pt x="430" y="870"/>
                </a:lnTo>
                <a:lnTo>
                  <a:pt x="430" y="863"/>
                </a:lnTo>
                <a:lnTo>
                  <a:pt x="430" y="855"/>
                </a:lnTo>
                <a:lnTo>
                  <a:pt x="434" y="848"/>
                </a:lnTo>
                <a:lnTo>
                  <a:pt x="431" y="848"/>
                </a:lnTo>
                <a:lnTo>
                  <a:pt x="430" y="848"/>
                </a:lnTo>
                <a:lnTo>
                  <a:pt x="427" y="854"/>
                </a:lnTo>
                <a:lnTo>
                  <a:pt x="426" y="859"/>
                </a:lnTo>
                <a:lnTo>
                  <a:pt x="424" y="863"/>
                </a:lnTo>
                <a:lnTo>
                  <a:pt x="421" y="865"/>
                </a:lnTo>
                <a:lnTo>
                  <a:pt x="418" y="864"/>
                </a:lnTo>
                <a:lnTo>
                  <a:pt x="416" y="861"/>
                </a:lnTo>
                <a:lnTo>
                  <a:pt x="415" y="856"/>
                </a:lnTo>
                <a:lnTo>
                  <a:pt x="413" y="850"/>
                </a:lnTo>
                <a:lnTo>
                  <a:pt x="410" y="861"/>
                </a:lnTo>
                <a:lnTo>
                  <a:pt x="406" y="870"/>
                </a:lnTo>
                <a:lnTo>
                  <a:pt x="401" y="878"/>
                </a:lnTo>
                <a:lnTo>
                  <a:pt x="396" y="883"/>
                </a:lnTo>
                <a:close/>
                <a:moveTo>
                  <a:pt x="498" y="634"/>
                </a:moveTo>
                <a:lnTo>
                  <a:pt x="501" y="628"/>
                </a:lnTo>
                <a:lnTo>
                  <a:pt x="504" y="622"/>
                </a:lnTo>
                <a:lnTo>
                  <a:pt x="503" y="622"/>
                </a:lnTo>
                <a:lnTo>
                  <a:pt x="503" y="622"/>
                </a:lnTo>
                <a:lnTo>
                  <a:pt x="504" y="615"/>
                </a:lnTo>
                <a:lnTo>
                  <a:pt x="508" y="612"/>
                </a:lnTo>
                <a:lnTo>
                  <a:pt x="512" y="608"/>
                </a:lnTo>
                <a:lnTo>
                  <a:pt x="517" y="604"/>
                </a:lnTo>
                <a:lnTo>
                  <a:pt x="518" y="604"/>
                </a:lnTo>
                <a:lnTo>
                  <a:pt x="518" y="605"/>
                </a:lnTo>
                <a:lnTo>
                  <a:pt x="523" y="601"/>
                </a:lnTo>
                <a:lnTo>
                  <a:pt x="528" y="598"/>
                </a:lnTo>
                <a:lnTo>
                  <a:pt x="526" y="603"/>
                </a:lnTo>
                <a:lnTo>
                  <a:pt x="523" y="608"/>
                </a:lnTo>
                <a:lnTo>
                  <a:pt x="525" y="608"/>
                </a:lnTo>
                <a:lnTo>
                  <a:pt x="525" y="609"/>
                </a:lnTo>
                <a:lnTo>
                  <a:pt x="533" y="603"/>
                </a:lnTo>
                <a:lnTo>
                  <a:pt x="542" y="598"/>
                </a:lnTo>
                <a:lnTo>
                  <a:pt x="536" y="605"/>
                </a:lnTo>
                <a:lnTo>
                  <a:pt x="530" y="612"/>
                </a:lnTo>
                <a:lnTo>
                  <a:pt x="532" y="613"/>
                </a:lnTo>
                <a:lnTo>
                  <a:pt x="533" y="614"/>
                </a:lnTo>
                <a:lnTo>
                  <a:pt x="542" y="606"/>
                </a:lnTo>
                <a:lnTo>
                  <a:pt x="552" y="601"/>
                </a:lnTo>
                <a:lnTo>
                  <a:pt x="545" y="609"/>
                </a:lnTo>
                <a:lnTo>
                  <a:pt x="538" y="617"/>
                </a:lnTo>
                <a:lnTo>
                  <a:pt x="540" y="618"/>
                </a:lnTo>
                <a:lnTo>
                  <a:pt x="542" y="619"/>
                </a:lnTo>
                <a:lnTo>
                  <a:pt x="552" y="613"/>
                </a:lnTo>
                <a:lnTo>
                  <a:pt x="561" y="610"/>
                </a:lnTo>
                <a:lnTo>
                  <a:pt x="557" y="614"/>
                </a:lnTo>
                <a:lnTo>
                  <a:pt x="552" y="618"/>
                </a:lnTo>
                <a:lnTo>
                  <a:pt x="560" y="617"/>
                </a:lnTo>
                <a:lnTo>
                  <a:pt x="569" y="615"/>
                </a:lnTo>
                <a:lnTo>
                  <a:pt x="559" y="620"/>
                </a:lnTo>
                <a:lnTo>
                  <a:pt x="549" y="623"/>
                </a:lnTo>
                <a:lnTo>
                  <a:pt x="551" y="625"/>
                </a:lnTo>
                <a:lnTo>
                  <a:pt x="554" y="627"/>
                </a:lnTo>
                <a:lnTo>
                  <a:pt x="559" y="624"/>
                </a:lnTo>
                <a:lnTo>
                  <a:pt x="564" y="622"/>
                </a:lnTo>
                <a:lnTo>
                  <a:pt x="569" y="622"/>
                </a:lnTo>
                <a:lnTo>
                  <a:pt x="574" y="620"/>
                </a:lnTo>
                <a:lnTo>
                  <a:pt x="566" y="625"/>
                </a:lnTo>
                <a:lnTo>
                  <a:pt x="559" y="629"/>
                </a:lnTo>
                <a:lnTo>
                  <a:pt x="561" y="630"/>
                </a:lnTo>
                <a:lnTo>
                  <a:pt x="564" y="632"/>
                </a:lnTo>
                <a:lnTo>
                  <a:pt x="567" y="629"/>
                </a:lnTo>
                <a:lnTo>
                  <a:pt x="573" y="628"/>
                </a:lnTo>
                <a:lnTo>
                  <a:pt x="578" y="628"/>
                </a:lnTo>
                <a:lnTo>
                  <a:pt x="581" y="628"/>
                </a:lnTo>
                <a:lnTo>
                  <a:pt x="574" y="630"/>
                </a:lnTo>
                <a:lnTo>
                  <a:pt x="567" y="634"/>
                </a:lnTo>
                <a:lnTo>
                  <a:pt x="569" y="636"/>
                </a:lnTo>
                <a:lnTo>
                  <a:pt x="570" y="636"/>
                </a:lnTo>
                <a:lnTo>
                  <a:pt x="579" y="633"/>
                </a:lnTo>
                <a:lnTo>
                  <a:pt x="588" y="632"/>
                </a:lnTo>
                <a:lnTo>
                  <a:pt x="580" y="636"/>
                </a:lnTo>
                <a:lnTo>
                  <a:pt x="574" y="639"/>
                </a:lnTo>
                <a:lnTo>
                  <a:pt x="576" y="639"/>
                </a:lnTo>
                <a:lnTo>
                  <a:pt x="578" y="641"/>
                </a:lnTo>
                <a:lnTo>
                  <a:pt x="585" y="639"/>
                </a:lnTo>
                <a:lnTo>
                  <a:pt x="593" y="639"/>
                </a:lnTo>
                <a:lnTo>
                  <a:pt x="586" y="641"/>
                </a:lnTo>
                <a:lnTo>
                  <a:pt x="581" y="643"/>
                </a:lnTo>
                <a:lnTo>
                  <a:pt x="588" y="647"/>
                </a:lnTo>
                <a:lnTo>
                  <a:pt x="594" y="652"/>
                </a:lnTo>
                <a:lnTo>
                  <a:pt x="593" y="652"/>
                </a:lnTo>
                <a:lnTo>
                  <a:pt x="591" y="653"/>
                </a:lnTo>
                <a:lnTo>
                  <a:pt x="581" y="649"/>
                </a:lnTo>
                <a:lnTo>
                  <a:pt x="571" y="646"/>
                </a:lnTo>
                <a:lnTo>
                  <a:pt x="570" y="646"/>
                </a:lnTo>
                <a:lnTo>
                  <a:pt x="569" y="647"/>
                </a:lnTo>
                <a:lnTo>
                  <a:pt x="569" y="646"/>
                </a:lnTo>
                <a:lnTo>
                  <a:pt x="570" y="646"/>
                </a:lnTo>
                <a:lnTo>
                  <a:pt x="567" y="644"/>
                </a:lnTo>
                <a:lnTo>
                  <a:pt x="565" y="644"/>
                </a:lnTo>
                <a:lnTo>
                  <a:pt x="561" y="646"/>
                </a:lnTo>
                <a:lnTo>
                  <a:pt x="556" y="648"/>
                </a:lnTo>
                <a:lnTo>
                  <a:pt x="559" y="644"/>
                </a:lnTo>
                <a:lnTo>
                  <a:pt x="561" y="643"/>
                </a:lnTo>
                <a:lnTo>
                  <a:pt x="559" y="642"/>
                </a:lnTo>
                <a:lnTo>
                  <a:pt x="556" y="641"/>
                </a:lnTo>
                <a:lnTo>
                  <a:pt x="552" y="643"/>
                </a:lnTo>
                <a:lnTo>
                  <a:pt x="547" y="646"/>
                </a:lnTo>
                <a:lnTo>
                  <a:pt x="550" y="642"/>
                </a:lnTo>
                <a:lnTo>
                  <a:pt x="552" y="639"/>
                </a:lnTo>
                <a:lnTo>
                  <a:pt x="550" y="638"/>
                </a:lnTo>
                <a:lnTo>
                  <a:pt x="547" y="637"/>
                </a:lnTo>
                <a:lnTo>
                  <a:pt x="541" y="641"/>
                </a:lnTo>
                <a:lnTo>
                  <a:pt x="536" y="644"/>
                </a:lnTo>
                <a:lnTo>
                  <a:pt x="538" y="639"/>
                </a:lnTo>
                <a:lnTo>
                  <a:pt x="542" y="636"/>
                </a:lnTo>
                <a:lnTo>
                  <a:pt x="538" y="634"/>
                </a:lnTo>
                <a:lnTo>
                  <a:pt x="536" y="633"/>
                </a:lnTo>
                <a:lnTo>
                  <a:pt x="531" y="637"/>
                </a:lnTo>
                <a:lnTo>
                  <a:pt x="526" y="642"/>
                </a:lnTo>
                <a:lnTo>
                  <a:pt x="527" y="637"/>
                </a:lnTo>
                <a:lnTo>
                  <a:pt x="531" y="632"/>
                </a:lnTo>
                <a:lnTo>
                  <a:pt x="527" y="630"/>
                </a:lnTo>
                <a:lnTo>
                  <a:pt x="525" y="629"/>
                </a:lnTo>
                <a:lnTo>
                  <a:pt x="520" y="634"/>
                </a:lnTo>
                <a:lnTo>
                  <a:pt x="513" y="639"/>
                </a:lnTo>
                <a:lnTo>
                  <a:pt x="517" y="633"/>
                </a:lnTo>
                <a:lnTo>
                  <a:pt x="520" y="628"/>
                </a:lnTo>
                <a:lnTo>
                  <a:pt x="514" y="625"/>
                </a:lnTo>
                <a:lnTo>
                  <a:pt x="509" y="624"/>
                </a:lnTo>
                <a:lnTo>
                  <a:pt x="504" y="629"/>
                </a:lnTo>
                <a:lnTo>
                  <a:pt x="498" y="634"/>
                </a:lnTo>
                <a:close/>
                <a:moveTo>
                  <a:pt x="517" y="586"/>
                </a:moveTo>
                <a:lnTo>
                  <a:pt x="525" y="581"/>
                </a:lnTo>
                <a:lnTo>
                  <a:pt x="528" y="580"/>
                </a:lnTo>
                <a:lnTo>
                  <a:pt x="527" y="584"/>
                </a:lnTo>
                <a:lnTo>
                  <a:pt x="521" y="590"/>
                </a:lnTo>
                <a:lnTo>
                  <a:pt x="513" y="595"/>
                </a:lnTo>
                <a:lnTo>
                  <a:pt x="509" y="595"/>
                </a:lnTo>
                <a:lnTo>
                  <a:pt x="509" y="594"/>
                </a:lnTo>
                <a:lnTo>
                  <a:pt x="511" y="591"/>
                </a:lnTo>
                <a:lnTo>
                  <a:pt x="514" y="589"/>
                </a:lnTo>
                <a:lnTo>
                  <a:pt x="517" y="586"/>
                </a:lnTo>
                <a:close/>
                <a:moveTo>
                  <a:pt x="487" y="606"/>
                </a:moveTo>
                <a:lnTo>
                  <a:pt x="493" y="601"/>
                </a:lnTo>
                <a:lnTo>
                  <a:pt x="498" y="599"/>
                </a:lnTo>
                <a:lnTo>
                  <a:pt x="502" y="598"/>
                </a:lnTo>
                <a:lnTo>
                  <a:pt x="504" y="598"/>
                </a:lnTo>
                <a:lnTo>
                  <a:pt x="504" y="600"/>
                </a:lnTo>
                <a:lnTo>
                  <a:pt x="502" y="604"/>
                </a:lnTo>
                <a:lnTo>
                  <a:pt x="497" y="608"/>
                </a:lnTo>
                <a:lnTo>
                  <a:pt x="490" y="613"/>
                </a:lnTo>
                <a:lnTo>
                  <a:pt x="484" y="617"/>
                </a:lnTo>
                <a:lnTo>
                  <a:pt x="479" y="619"/>
                </a:lnTo>
                <a:lnTo>
                  <a:pt x="475" y="620"/>
                </a:lnTo>
                <a:lnTo>
                  <a:pt x="473" y="620"/>
                </a:lnTo>
                <a:lnTo>
                  <a:pt x="473" y="618"/>
                </a:lnTo>
                <a:lnTo>
                  <a:pt x="475" y="614"/>
                </a:lnTo>
                <a:lnTo>
                  <a:pt x="480" y="610"/>
                </a:lnTo>
                <a:lnTo>
                  <a:pt x="487" y="606"/>
                </a:lnTo>
                <a:close/>
                <a:moveTo>
                  <a:pt x="474" y="599"/>
                </a:moveTo>
                <a:lnTo>
                  <a:pt x="477" y="600"/>
                </a:lnTo>
                <a:lnTo>
                  <a:pt x="478" y="603"/>
                </a:lnTo>
                <a:lnTo>
                  <a:pt x="477" y="606"/>
                </a:lnTo>
                <a:lnTo>
                  <a:pt x="474" y="608"/>
                </a:lnTo>
                <a:lnTo>
                  <a:pt x="470" y="606"/>
                </a:lnTo>
                <a:lnTo>
                  <a:pt x="470" y="603"/>
                </a:lnTo>
                <a:lnTo>
                  <a:pt x="470" y="601"/>
                </a:lnTo>
                <a:lnTo>
                  <a:pt x="470" y="600"/>
                </a:lnTo>
                <a:lnTo>
                  <a:pt x="472" y="599"/>
                </a:lnTo>
                <a:lnTo>
                  <a:pt x="474" y="599"/>
                </a:lnTo>
                <a:close/>
                <a:moveTo>
                  <a:pt x="484" y="595"/>
                </a:moveTo>
                <a:lnTo>
                  <a:pt x="487" y="596"/>
                </a:lnTo>
                <a:lnTo>
                  <a:pt x="487" y="599"/>
                </a:lnTo>
                <a:lnTo>
                  <a:pt x="487" y="601"/>
                </a:lnTo>
                <a:lnTo>
                  <a:pt x="484" y="603"/>
                </a:lnTo>
                <a:lnTo>
                  <a:pt x="482" y="601"/>
                </a:lnTo>
                <a:lnTo>
                  <a:pt x="482" y="599"/>
                </a:lnTo>
                <a:lnTo>
                  <a:pt x="482" y="596"/>
                </a:lnTo>
                <a:lnTo>
                  <a:pt x="484" y="595"/>
                </a:lnTo>
                <a:close/>
                <a:moveTo>
                  <a:pt x="521" y="445"/>
                </a:moveTo>
                <a:lnTo>
                  <a:pt x="533" y="445"/>
                </a:lnTo>
                <a:lnTo>
                  <a:pt x="545" y="445"/>
                </a:lnTo>
                <a:lnTo>
                  <a:pt x="550" y="445"/>
                </a:lnTo>
                <a:lnTo>
                  <a:pt x="552" y="447"/>
                </a:lnTo>
                <a:lnTo>
                  <a:pt x="551" y="451"/>
                </a:lnTo>
                <a:lnTo>
                  <a:pt x="549" y="455"/>
                </a:lnTo>
                <a:lnTo>
                  <a:pt x="549" y="460"/>
                </a:lnTo>
                <a:lnTo>
                  <a:pt x="549" y="464"/>
                </a:lnTo>
                <a:lnTo>
                  <a:pt x="546" y="466"/>
                </a:lnTo>
                <a:lnTo>
                  <a:pt x="544" y="469"/>
                </a:lnTo>
                <a:lnTo>
                  <a:pt x="541" y="469"/>
                </a:lnTo>
                <a:lnTo>
                  <a:pt x="538" y="466"/>
                </a:lnTo>
                <a:lnTo>
                  <a:pt x="536" y="463"/>
                </a:lnTo>
                <a:lnTo>
                  <a:pt x="536" y="456"/>
                </a:lnTo>
                <a:lnTo>
                  <a:pt x="535" y="454"/>
                </a:lnTo>
                <a:lnTo>
                  <a:pt x="532" y="451"/>
                </a:lnTo>
                <a:lnTo>
                  <a:pt x="527" y="451"/>
                </a:lnTo>
                <a:lnTo>
                  <a:pt x="521" y="450"/>
                </a:lnTo>
                <a:lnTo>
                  <a:pt x="520" y="449"/>
                </a:lnTo>
                <a:lnTo>
                  <a:pt x="518" y="447"/>
                </a:lnTo>
                <a:lnTo>
                  <a:pt x="520" y="445"/>
                </a:lnTo>
                <a:lnTo>
                  <a:pt x="521" y="445"/>
                </a:lnTo>
                <a:close/>
                <a:moveTo>
                  <a:pt x="511" y="445"/>
                </a:moveTo>
                <a:lnTo>
                  <a:pt x="513" y="446"/>
                </a:lnTo>
                <a:lnTo>
                  <a:pt x="513" y="447"/>
                </a:lnTo>
                <a:lnTo>
                  <a:pt x="513" y="450"/>
                </a:lnTo>
                <a:lnTo>
                  <a:pt x="511" y="451"/>
                </a:lnTo>
                <a:lnTo>
                  <a:pt x="509" y="450"/>
                </a:lnTo>
                <a:lnTo>
                  <a:pt x="509" y="447"/>
                </a:lnTo>
                <a:lnTo>
                  <a:pt x="509" y="446"/>
                </a:lnTo>
                <a:lnTo>
                  <a:pt x="511" y="445"/>
                </a:lnTo>
                <a:close/>
                <a:moveTo>
                  <a:pt x="504" y="435"/>
                </a:moveTo>
                <a:lnTo>
                  <a:pt x="508" y="435"/>
                </a:lnTo>
                <a:lnTo>
                  <a:pt x="511" y="437"/>
                </a:lnTo>
                <a:lnTo>
                  <a:pt x="508" y="439"/>
                </a:lnTo>
                <a:lnTo>
                  <a:pt x="504" y="439"/>
                </a:lnTo>
                <a:lnTo>
                  <a:pt x="501" y="439"/>
                </a:lnTo>
                <a:lnTo>
                  <a:pt x="499" y="437"/>
                </a:lnTo>
                <a:lnTo>
                  <a:pt x="501" y="435"/>
                </a:lnTo>
                <a:lnTo>
                  <a:pt x="504" y="435"/>
                </a:lnTo>
                <a:close/>
                <a:moveTo>
                  <a:pt x="492" y="437"/>
                </a:moveTo>
                <a:lnTo>
                  <a:pt x="490" y="435"/>
                </a:lnTo>
                <a:lnTo>
                  <a:pt x="490" y="430"/>
                </a:lnTo>
                <a:lnTo>
                  <a:pt x="490" y="425"/>
                </a:lnTo>
                <a:lnTo>
                  <a:pt x="492" y="422"/>
                </a:lnTo>
                <a:lnTo>
                  <a:pt x="494" y="425"/>
                </a:lnTo>
                <a:lnTo>
                  <a:pt x="496" y="430"/>
                </a:lnTo>
                <a:lnTo>
                  <a:pt x="494" y="435"/>
                </a:lnTo>
                <a:lnTo>
                  <a:pt x="492" y="437"/>
                </a:lnTo>
                <a:close/>
                <a:moveTo>
                  <a:pt x="484" y="425"/>
                </a:moveTo>
                <a:lnTo>
                  <a:pt x="487" y="426"/>
                </a:lnTo>
                <a:lnTo>
                  <a:pt x="488" y="430"/>
                </a:lnTo>
                <a:lnTo>
                  <a:pt x="487" y="433"/>
                </a:lnTo>
                <a:lnTo>
                  <a:pt x="484" y="435"/>
                </a:lnTo>
                <a:lnTo>
                  <a:pt x="483" y="433"/>
                </a:lnTo>
                <a:lnTo>
                  <a:pt x="482" y="430"/>
                </a:lnTo>
                <a:lnTo>
                  <a:pt x="483" y="426"/>
                </a:lnTo>
                <a:lnTo>
                  <a:pt x="484" y="425"/>
                </a:lnTo>
                <a:close/>
                <a:moveTo>
                  <a:pt x="345" y="911"/>
                </a:moveTo>
                <a:lnTo>
                  <a:pt x="344" y="909"/>
                </a:lnTo>
                <a:lnTo>
                  <a:pt x="343" y="908"/>
                </a:lnTo>
                <a:lnTo>
                  <a:pt x="340" y="909"/>
                </a:lnTo>
                <a:lnTo>
                  <a:pt x="340" y="911"/>
                </a:lnTo>
                <a:lnTo>
                  <a:pt x="340" y="915"/>
                </a:lnTo>
                <a:lnTo>
                  <a:pt x="340" y="918"/>
                </a:lnTo>
                <a:lnTo>
                  <a:pt x="340" y="921"/>
                </a:lnTo>
                <a:lnTo>
                  <a:pt x="343" y="921"/>
                </a:lnTo>
                <a:lnTo>
                  <a:pt x="345" y="921"/>
                </a:lnTo>
                <a:lnTo>
                  <a:pt x="345" y="920"/>
                </a:lnTo>
                <a:lnTo>
                  <a:pt x="345" y="916"/>
                </a:lnTo>
                <a:lnTo>
                  <a:pt x="345" y="911"/>
                </a:lnTo>
                <a:close/>
                <a:moveTo>
                  <a:pt x="362" y="899"/>
                </a:moveTo>
                <a:lnTo>
                  <a:pt x="363" y="901"/>
                </a:lnTo>
                <a:lnTo>
                  <a:pt x="364" y="903"/>
                </a:lnTo>
                <a:lnTo>
                  <a:pt x="363" y="907"/>
                </a:lnTo>
                <a:lnTo>
                  <a:pt x="362" y="907"/>
                </a:lnTo>
                <a:lnTo>
                  <a:pt x="359" y="907"/>
                </a:lnTo>
                <a:lnTo>
                  <a:pt x="358" y="903"/>
                </a:lnTo>
                <a:lnTo>
                  <a:pt x="359" y="901"/>
                </a:lnTo>
                <a:lnTo>
                  <a:pt x="362" y="899"/>
                </a:lnTo>
                <a:close/>
                <a:moveTo>
                  <a:pt x="379" y="888"/>
                </a:moveTo>
                <a:lnTo>
                  <a:pt x="381" y="889"/>
                </a:lnTo>
                <a:lnTo>
                  <a:pt x="382" y="892"/>
                </a:lnTo>
                <a:lnTo>
                  <a:pt x="381" y="894"/>
                </a:lnTo>
                <a:lnTo>
                  <a:pt x="379" y="894"/>
                </a:lnTo>
                <a:lnTo>
                  <a:pt x="378" y="894"/>
                </a:lnTo>
                <a:lnTo>
                  <a:pt x="377" y="892"/>
                </a:lnTo>
                <a:lnTo>
                  <a:pt x="378" y="889"/>
                </a:lnTo>
                <a:lnTo>
                  <a:pt x="379" y="888"/>
                </a:lnTo>
                <a:close/>
                <a:moveTo>
                  <a:pt x="354" y="904"/>
                </a:moveTo>
                <a:lnTo>
                  <a:pt x="354" y="902"/>
                </a:lnTo>
                <a:lnTo>
                  <a:pt x="353" y="902"/>
                </a:lnTo>
                <a:lnTo>
                  <a:pt x="352" y="902"/>
                </a:lnTo>
                <a:lnTo>
                  <a:pt x="350" y="904"/>
                </a:lnTo>
                <a:lnTo>
                  <a:pt x="350" y="908"/>
                </a:lnTo>
                <a:lnTo>
                  <a:pt x="350" y="912"/>
                </a:lnTo>
                <a:lnTo>
                  <a:pt x="350" y="915"/>
                </a:lnTo>
                <a:lnTo>
                  <a:pt x="353" y="916"/>
                </a:lnTo>
                <a:lnTo>
                  <a:pt x="354" y="915"/>
                </a:lnTo>
                <a:lnTo>
                  <a:pt x="354" y="912"/>
                </a:lnTo>
                <a:lnTo>
                  <a:pt x="354" y="908"/>
                </a:lnTo>
                <a:lnTo>
                  <a:pt x="354" y="904"/>
                </a:lnTo>
                <a:close/>
                <a:moveTo>
                  <a:pt x="374" y="892"/>
                </a:moveTo>
                <a:lnTo>
                  <a:pt x="373" y="889"/>
                </a:lnTo>
                <a:lnTo>
                  <a:pt x="371" y="889"/>
                </a:lnTo>
                <a:lnTo>
                  <a:pt x="369" y="891"/>
                </a:lnTo>
                <a:lnTo>
                  <a:pt x="368" y="893"/>
                </a:lnTo>
                <a:lnTo>
                  <a:pt x="369" y="897"/>
                </a:lnTo>
                <a:lnTo>
                  <a:pt x="369" y="902"/>
                </a:lnTo>
                <a:lnTo>
                  <a:pt x="371" y="904"/>
                </a:lnTo>
                <a:lnTo>
                  <a:pt x="373" y="904"/>
                </a:lnTo>
                <a:lnTo>
                  <a:pt x="374" y="903"/>
                </a:lnTo>
                <a:lnTo>
                  <a:pt x="376" y="901"/>
                </a:lnTo>
                <a:lnTo>
                  <a:pt x="374" y="897"/>
                </a:lnTo>
                <a:lnTo>
                  <a:pt x="374" y="892"/>
                </a:lnTo>
                <a:close/>
                <a:moveTo>
                  <a:pt x="391" y="875"/>
                </a:moveTo>
                <a:lnTo>
                  <a:pt x="389" y="874"/>
                </a:lnTo>
                <a:lnTo>
                  <a:pt x="388" y="874"/>
                </a:lnTo>
                <a:lnTo>
                  <a:pt x="386" y="875"/>
                </a:lnTo>
                <a:lnTo>
                  <a:pt x="384" y="877"/>
                </a:lnTo>
                <a:lnTo>
                  <a:pt x="384" y="883"/>
                </a:lnTo>
                <a:lnTo>
                  <a:pt x="383" y="888"/>
                </a:lnTo>
                <a:lnTo>
                  <a:pt x="384" y="889"/>
                </a:lnTo>
                <a:lnTo>
                  <a:pt x="387" y="889"/>
                </a:lnTo>
                <a:lnTo>
                  <a:pt x="388" y="889"/>
                </a:lnTo>
                <a:lnTo>
                  <a:pt x="389" y="888"/>
                </a:lnTo>
                <a:lnTo>
                  <a:pt x="389" y="882"/>
                </a:lnTo>
                <a:lnTo>
                  <a:pt x="391" y="875"/>
                </a:lnTo>
                <a:close/>
                <a:moveTo>
                  <a:pt x="442" y="949"/>
                </a:moveTo>
                <a:lnTo>
                  <a:pt x="441" y="946"/>
                </a:lnTo>
                <a:lnTo>
                  <a:pt x="441" y="945"/>
                </a:lnTo>
                <a:lnTo>
                  <a:pt x="444" y="944"/>
                </a:lnTo>
                <a:lnTo>
                  <a:pt x="445" y="944"/>
                </a:lnTo>
                <a:lnTo>
                  <a:pt x="450" y="949"/>
                </a:lnTo>
                <a:lnTo>
                  <a:pt x="455" y="954"/>
                </a:lnTo>
                <a:lnTo>
                  <a:pt x="456" y="955"/>
                </a:lnTo>
                <a:lnTo>
                  <a:pt x="455" y="957"/>
                </a:lnTo>
                <a:lnTo>
                  <a:pt x="454" y="959"/>
                </a:lnTo>
                <a:lnTo>
                  <a:pt x="451" y="959"/>
                </a:lnTo>
                <a:lnTo>
                  <a:pt x="448" y="954"/>
                </a:lnTo>
                <a:lnTo>
                  <a:pt x="442" y="949"/>
                </a:lnTo>
                <a:close/>
                <a:moveTo>
                  <a:pt x="431" y="952"/>
                </a:moveTo>
                <a:lnTo>
                  <a:pt x="430" y="950"/>
                </a:lnTo>
                <a:lnTo>
                  <a:pt x="431" y="947"/>
                </a:lnTo>
                <a:lnTo>
                  <a:pt x="432" y="946"/>
                </a:lnTo>
                <a:lnTo>
                  <a:pt x="435" y="947"/>
                </a:lnTo>
                <a:lnTo>
                  <a:pt x="441" y="952"/>
                </a:lnTo>
                <a:lnTo>
                  <a:pt x="448" y="957"/>
                </a:lnTo>
                <a:lnTo>
                  <a:pt x="449" y="960"/>
                </a:lnTo>
                <a:lnTo>
                  <a:pt x="448" y="962"/>
                </a:lnTo>
                <a:lnTo>
                  <a:pt x="445" y="964"/>
                </a:lnTo>
                <a:lnTo>
                  <a:pt x="442" y="964"/>
                </a:lnTo>
                <a:lnTo>
                  <a:pt x="437" y="957"/>
                </a:lnTo>
                <a:lnTo>
                  <a:pt x="431" y="952"/>
                </a:lnTo>
                <a:close/>
                <a:moveTo>
                  <a:pt x="422" y="959"/>
                </a:moveTo>
                <a:lnTo>
                  <a:pt x="421" y="956"/>
                </a:lnTo>
                <a:lnTo>
                  <a:pt x="422" y="954"/>
                </a:lnTo>
                <a:lnTo>
                  <a:pt x="425" y="952"/>
                </a:lnTo>
                <a:lnTo>
                  <a:pt x="427" y="954"/>
                </a:lnTo>
                <a:lnTo>
                  <a:pt x="435" y="959"/>
                </a:lnTo>
                <a:lnTo>
                  <a:pt x="441" y="965"/>
                </a:lnTo>
                <a:lnTo>
                  <a:pt x="442" y="968"/>
                </a:lnTo>
                <a:lnTo>
                  <a:pt x="441" y="971"/>
                </a:lnTo>
                <a:lnTo>
                  <a:pt x="439" y="973"/>
                </a:lnTo>
                <a:lnTo>
                  <a:pt x="436" y="971"/>
                </a:lnTo>
                <a:lnTo>
                  <a:pt x="430" y="965"/>
                </a:lnTo>
                <a:lnTo>
                  <a:pt x="422" y="959"/>
                </a:lnTo>
                <a:close/>
                <a:moveTo>
                  <a:pt x="411" y="969"/>
                </a:moveTo>
                <a:lnTo>
                  <a:pt x="410" y="966"/>
                </a:lnTo>
                <a:lnTo>
                  <a:pt x="412" y="964"/>
                </a:lnTo>
                <a:lnTo>
                  <a:pt x="415" y="962"/>
                </a:lnTo>
                <a:lnTo>
                  <a:pt x="417" y="964"/>
                </a:lnTo>
                <a:lnTo>
                  <a:pt x="422" y="969"/>
                </a:lnTo>
                <a:lnTo>
                  <a:pt x="429" y="975"/>
                </a:lnTo>
                <a:lnTo>
                  <a:pt x="430" y="978"/>
                </a:lnTo>
                <a:lnTo>
                  <a:pt x="427" y="980"/>
                </a:lnTo>
                <a:lnTo>
                  <a:pt x="425" y="981"/>
                </a:lnTo>
                <a:lnTo>
                  <a:pt x="422" y="980"/>
                </a:lnTo>
                <a:lnTo>
                  <a:pt x="416" y="975"/>
                </a:lnTo>
                <a:lnTo>
                  <a:pt x="411" y="969"/>
                </a:lnTo>
                <a:close/>
                <a:moveTo>
                  <a:pt x="407" y="979"/>
                </a:moveTo>
                <a:lnTo>
                  <a:pt x="407" y="976"/>
                </a:lnTo>
                <a:lnTo>
                  <a:pt x="407" y="975"/>
                </a:lnTo>
                <a:lnTo>
                  <a:pt x="410" y="974"/>
                </a:lnTo>
                <a:lnTo>
                  <a:pt x="411" y="975"/>
                </a:lnTo>
                <a:lnTo>
                  <a:pt x="415" y="979"/>
                </a:lnTo>
                <a:lnTo>
                  <a:pt x="418" y="983"/>
                </a:lnTo>
                <a:lnTo>
                  <a:pt x="420" y="984"/>
                </a:lnTo>
                <a:lnTo>
                  <a:pt x="418" y="985"/>
                </a:lnTo>
                <a:lnTo>
                  <a:pt x="416" y="986"/>
                </a:lnTo>
                <a:lnTo>
                  <a:pt x="415" y="986"/>
                </a:lnTo>
                <a:lnTo>
                  <a:pt x="411" y="983"/>
                </a:lnTo>
                <a:lnTo>
                  <a:pt x="407" y="979"/>
                </a:lnTo>
                <a:close/>
                <a:moveTo>
                  <a:pt x="403" y="985"/>
                </a:moveTo>
                <a:lnTo>
                  <a:pt x="403" y="983"/>
                </a:lnTo>
                <a:lnTo>
                  <a:pt x="405" y="981"/>
                </a:lnTo>
                <a:lnTo>
                  <a:pt x="406" y="981"/>
                </a:lnTo>
                <a:lnTo>
                  <a:pt x="407" y="981"/>
                </a:lnTo>
                <a:lnTo>
                  <a:pt x="410" y="985"/>
                </a:lnTo>
                <a:lnTo>
                  <a:pt x="413" y="988"/>
                </a:lnTo>
                <a:lnTo>
                  <a:pt x="413" y="989"/>
                </a:lnTo>
                <a:lnTo>
                  <a:pt x="413" y="990"/>
                </a:lnTo>
                <a:lnTo>
                  <a:pt x="411" y="992"/>
                </a:lnTo>
                <a:lnTo>
                  <a:pt x="410" y="992"/>
                </a:lnTo>
                <a:lnTo>
                  <a:pt x="407" y="988"/>
                </a:lnTo>
                <a:lnTo>
                  <a:pt x="403" y="985"/>
                </a:lnTo>
                <a:close/>
                <a:moveTo>
                  <a:pt x="398" y="990"/>
                </a:moveTo>
                <a:lnTo>
                  <a:pt x="397" y="988"/>
                </a:lnTo>
                <a:lnTo>
                  <a:pt x="398" y="986"/>
                </a:lnTo>
                <a:lnTo>
                  <a:pt x="400" y="985"/>
                </a:lnTo>
                <a:lnTo>
                  <a:pt x="401" y="986"/>
                </a:lnTo>
                <a:lnTo>
                  <a:pt x="405" y="989"/>
                </a:lnTo>
                <a:lnTo>
                  <a:pt x="408" y="993"/>
                </a:lnTo>
                <a:lnTo>
                  <a:pt x="410" y="994"/>
                </a:lnTo>
                <a:lnTo>
                  <a:pt x="408" y="997"/>
                </a:lnTo>
                <a:lnTo>
                  <a:pt x="406" y="997"/>
                </a:lnTo>
                <a:lnTo>
                  <a:pt x="405" y="997"/>
                </a:lnTo>
                <a:lnTo>
                  <a:pt x="401" y="993"/>
                </a:lnTo>
                <a:lnTo>
                  <a:pt x="398" y="990"/>
                </a:lnTo>
                <a:close/>
                <a:moveTo>
                  <a:pt x="394" y="571"/>
                </a:moveTo>
                <a:lnTo>
                  <a:pt x="393" y="575"/>
                </a:lnTo>
                <a:lnTo>
                  <a:pt x="393" y="579"/>
                </a:lnTo>
                <a:lnTo>
                  <a:pt x="396" y="581"/>
                </a:lnTo>
                <a:lnTo>
                  <a:pt x="400" y="582"/>
                </a:lnTo>
                <a:lnTo>
                  <a:pt x="408" y="585"/>
                </a:lnTo>
                <a:lnTo>
                  <a:pt x="418" y="586"/>
                </a:lnTo>
                <a:lnTo>
                  <a:pt x="427" y="585"/>
                </a:lnTo>
                <a:lnTo>
                  <a:pt x="437" y="584"/>
                </a:lnTo>
                <a:lnTo>
                  <a:pt x="446" y="581"/>
                </a:lnTo>
                <a:lnTo>
                  <a:pt x="456" y="577"/>
                </a:lnTo>
                <a:lnTo>
                  <a:pt x="465" y="572"/>
                </a:lnTo>
                <a:lnTo>
                  <a:pt x="475" y="567"/>
                </a:lnTo>
                <a:lnTo>
                  <a:pt x="490" y="561"/>
                </a:lnTo>
                <a:lnTo>
                  <a:pt x="507" y="553"/>
                </a:lnTo>
                <a:lnTo>
                  <a:pt x="509" y="548"/>
                </a:lnTo>
                <a:lnTo>
                  <a:pt x="509" y="546"/>
                </a:lnTo>
                <a:lnTo>
                  <a:pt x="508" y="546"/>
                </a:lnTo>
                <a:lnTo>
                  <a:pt x="503" y="547"/>
                </a:lnTo>
                <a:lnTo>
                  <a:pt x="496" y="551"/>
                </a:lnTo>
                <a:lnTo>
                  <a:pt x="488" y="555"/>
                </a:lnTo>
                <a:lnTo>
                  <a:pt x="489" y="548"/>
                </a:lnTo>
                <a:lnTo>
                  <a:pt x="492" y="542"/>
                </a:lnTo>
                <a:lnTo>
                  <a:pt x="485" y="546"/>
                </a:lnTo>
                <a:lnTo>
                  <a:pt x="482" y="551"/>
                </a:lnTo>
                <a:lnTo>
                  <a:pt x="478" y="556"/>
                </a:lnTo>
                <a:lnTo>
                  <a:pt x="474" y="561"/>
                </a:lnTo>
                <a:lnTo>
                  <a:pt x="473" y="558"/>
                </a:lnTo>
                <a:lnTo>
                  <a:pt x="472" y="555"/>
                </a:lnTo>
                <a:lnTo>
                  <a:pt x="469" y="557"/>
                </a:lnTo>
                <a:lnTo>
                  <a:pt x="466" y="561"/>
                </a:lnTo>
                <a:lnTo>
                  <a:pt x="465" y="565"/>
                </a:lnTo>
                <a:lnTo>
                  <a:pt x="464" y="569"/>
                </a:lnTo>
                <a:lnTo>
                  <a:pt x="461" y="565"/>
                </a:lnTo>
                <a:lnTo>
                  <a:pt x="460" y="561"/>
                </a:lnTo>
                <a:lnTo>
                  <a:pt x="456" y="565"/>
                </a:lnTo>
                <a:lnTo>
                  <a:pt x="453" y="570"/>
                </a:lnTo>
                <a:lnTo>
                  <a:pt x="453" y="565"/>
                </a:lnTo>
                <a:lnTo>
                  <a:pt x="454" y="561"/>
                </a:lnTo>
                <a:lnTo>
                  <a:pt x="451" y="561"/>
                </a:lnTo>
                <a:lnTo>
                  <a:pt x="449" y="562"/>
                </a:lnTo>
                <a:lnTo>
                  <a:pt x="446" y="567"/>
                </a:lnTo>
                <a:lnTo>
                  <a:pt x="442" y="574"/>
                </a:lnTo>
                <a:lnTo>
                  <a:pt x="444" y="569"/>
                </a:lnTo>
                <a:lnTo>
                  <a:pt x="445" y="564"/>
                </a:lnTo>
                <a:lnTo>
                  <a:pt x="442" y="564"/>
                </a:lnTo>
                <a:lnTo>
                  <a:pt x="441" y="566"/>
                </a:lnTo>
                <a:lnTo>
                  <a:pt x="439" y="570"/>
                </a:lnTo>
                <a:lnTo>
                  <a:pt x="435" y="576"/>
                </a:lnTo>
                <a:lnTo>
                  <a:pt x="440" y="560"/>
                </a:lnTo>
                <a:lnTo>
                  <a:pt x="445" y="545"/>
                </a:lnTo>
                <a:lnTo>
                  <a:pt x="441" y="547"/>
                </a:lnTo>
                <a:lnTo>
                  <a:pt x="436" y="553"/>
                </a:lnTo>
                <a:lnTo>
                  <a:pt x="431" y="564"/>
                </a:lnTo>
                <a:lnTo>
                  <a:pt x="426" y="577"/>
                </a:lnTo>
                <a:lnTo>
                  <a:pt x="424" y="577"/>
                </a:lnTo>
                <a:lnTo>
                  <a:pt x="422" y="577"/>
                </a:lnTo>
                <a:lnTo>
                  <a:pt x="421" y="576"/>
                </a:lnTo>
                <a:lnTo>
                  <a:pt x="421" y="575"/>
                </a:lnTo>
                <a:lnTo>
                  <a:pt x="427" y="564"/>
                </a:lnTo>
                <a:lnTo>
                  <a:pt x="434" y="552"/>
                </a:lnTo>
                <a:lnTo>
                  <a:pt x="431" y="552"/>
                </a:lnTo>
                <a:lnTo>
                  <a:pt x="429" y="553"/>
                </a:lnTo>
                <a:lnTo>
                  <a:pt x="426" y="555"/>
                </a:lnTo>
                <a:lnTo>
                  <a:pt x="424" y="557"/>
                </a:lnTo>
                <a:lnTo>
                  <a:pt x="418" y="565"/>
                </a:lnTo>
                <a:lnTo>
                  <a:pt x="413" y="575"/>
                </a:lnTo>
                <a:lnTo>
                  <a:pt x="417" y="561"/>
                </a:lnTo>
                <a:lnTo>
                  <a:pt x="422" y="548"/>
                </a:lnTo>
                <a:lnTo>
                  <a:pt x="413" y="560"/>
                </a:lnTo>
                <a:lnTo>
                  <a:pt x="406" y="571"/>
                </a:lnTo>
                <a:lnTo>
                  <a:pt x="406" y="566"/>
                </a:lnTo>
                <a:lnTo>
                  <a:pt x="406" y="562"/>
                </a:lnTo>
                <a:lnTo>
                  <a:pt x="400" y="566"/>
                </a:lnTo>
                <a:lnTo>
                  <a:pt x="394" y="571"/>
                </a:lnTo>
                <a:close/>
                <a:moveTo>
                  <a:pt x="440" y="527"/>
                </a:moveTo>
                <a:lnTo>
                  <a:pt x="436" y="528"/>
                </a:lnTo>
                <a:lnTo>
                  <a:pt x="431" y="536"/>
                </a:lnTo>
                <a:lnTo>
                  <a:pt x="426" y="543"/>
                </a:lnTo>
                <a:lnTo>
                  <a:pt x="425" y="546"/>
                </a:lnTo>
                <a:lnTo>
                  <a:pt x="427" y="545"/>
                </a:lnTo>
                <a:lnTo>
                  <a:pt x="434" y="537"/>
                </a:lnTo>
                <a:lnTo>
                  <a:pt x="439" y="529"/>
                </a:lnTo>
                <a:lnTo>
                  <a:pt x="440" y="527"/>
                </a:lnTo>
                <a:close/>
                <a:moveTo>
                  <a:pt x="387" y="663"/>
                </a:moveTo>
                <a:lnTo>
                  <a:pt x="396" y="663"/>
                </a:lnTo>
                <a:lnTo>
                  <a:pt x="400" y="666"/>
                </a:lnTo>
                <a:lnTo>
                  <a:pt x="396" y="667"/>
                </a:lnTo>
                <a:lnTo>
                  <a:pt x="387" y="668"/>
                </a:lnTo>
                <a:lnTo>
                  <a:pt x="378" y="667"/>
                </a:lnTo>
                <a:lnTo>
                  <a:pt x="374" y="666"/>
                </a:lnTo>
                <a:lnTo>
                  <a:pt x="378" y="663"/>
                </a:lnTo>
                <a:lnTo>
                  <a:pt x="387" y="663"/>
                </a:lnTo>
                <a:close/>
                <a:moveTo>
                  <a:pt x="329" y="672"/>
                </a:moveTo>
                <a:lnTo>
                  <a:pt x="326" y="673"/>
                </a:lnTo>
                <a:lnTo>
                  <a:pt x="324" y="673"/>
                </a:lnTo>
                <a:lnTo>
                  <a:pt x="323" y="673"/>
                </a:lnTo>
                <a:lnTo>
                  <a:pt x="323" y="672"/>
                </a:lnTo>
                <a:lnTo>
                  <a:pt x="323" y="668"/>
                </a:lnTo>
                <a:lnTo>
                  <a:pt x="326" y="665"/>
                </a:lnTo>
                <a:lnTo>
                  <a:pt x="335" y="658"/>
                </a:lnTo>
                <a:lnTo>
                  <a:pt x="345" y="654"/>
                </a:lnTo>
                <a:lnTo>
                  <a:pt x="355" y="652"/>
                </a:lnTo>
                <a:lnTo>
                  <a:pt x="367" y="651"/>
                </a:lnTo>
                <a:lnTo>
                  <a:pt x="381" y="651"/>
                </a:lnTo>
                <a:lnTo>
                  <a:pt x="394" y="651"/>
                </a:lnTo>
                <a:lnTo>
                  <a:pt x="397" y="652"/>
                </a:lnTo>
                <a:lnTo>
                  <a:pt x="400" y="652"/>
                </a:lnTo>
                <a:lnTo>
                  <a:pt x="401" y="654"/>
                </a:lnTo>
                <a:lnTo>
                  <a:pt x="401" y="656"/>
                </a:lnTo>
                <a:lnTo>
                  <a:pt x="401" y="658"/>
                </a:lnTo>
                <a:lnTo>
                  <a:pt x="398" y="659"/>
                </a:lnTo>
                <a:lnTo>
                  <a:pt x="397" y="661"/>
                </a:lnTo>
                <a:lnTo>
                  <a:pt x="393" y="661"/>
                </a:lnTo>
                <a:lnTo>
                  <a:pt x="383" y="661"/>
                </a:lnTo>
                <a:lnTo>
                  <a:pt x="374" y="661"/>
                </a:lnTo>
                <a:lnTo>
                  <a:pt x="362" y="661"/>
                </a:lnTo>
                <a:lnTo>
                  <a:pt x="350" y="663"/>
                </a:lnTo>
                <a:lnTo>
                  <a:pt x="339" y="667"/>
                </a:lnTo>
                <a:lnTo>
                  <a:pt x="329" y="672"/>
                </a:lnTo>
                <a:close/>
                <a:moveTo>
                  <a:pt x="152" y="1233"/>
                </a:moveTo>
                <a:lnTo>
                  <a:pt x="153" y="1233"/>
                </a:lnTo>
                <a:lnTo>
                  <a:pt x="155" y="1234"/>
                </a:lnTo>
                <a:lnTo>
                  <a:pt x="156" y="1236"/>
                </a:lnTo>
                <a:lnTo>
                  <a:pt x="157" y="1239"/>
                </a:lnTo>
                <a:lnTo>
                  <a:pt x="157" y="1242"/>
                </a:lnTo>
                <a:lnTo>
                  <a:pt x="156" y="1244"/>
                </a:lnTo>
                <a:lnTo>
                  <a:pt x="155" y="1247"/>
                </a:lnTo>
                <a:lnTo>
                  <a:pt x="153" y="1247"/>
                </a:lnTo>
                <a:lnTo>
                  <a:pt x="152" y="1247"/>
                </a:lnTo>
                <a:lnTo>
                  <a:pt x="151" y="1245"/>
                </a:lnTo>
                <a:lnTo>
                  <a:pt x="150" y="1243"/>
                </a:lnTo>
                <a:lnTo>
                  <a:pt x="148" y="1240"/>
                </a:lnTo>
                <a:lnTo>
                  <a:pt x="150" y="1235"/>
                </a:lnTo>
                <a:lnTo>
                  <a:pt x="152" y="1233"/>
                </a:lnTo>
                <a:close/>
                <a:moveTo>
                  <a:pt x="127" y="1229"/>
                </a:moveTo>
                <a:lnTo>
                  <a:pt x="124" y="1234"/>
                </a:lnTo>
                <a:lnTo>
                  <a:pt x="123" y="1242"/>
                </a:lnTo>
                <a:lnTo>
                  <a:pt x="126" y="1248"/>
                </a:lnTo>
                <a:lnTo>
                  <a:pt x="129" y="1253"/>
                </a:lnTo>
                <a:lnTo>
                  <a:pt x="132" y="1257"/>
                </a:lnTo>
                <a:lnTo>
                  <a:pt x="136" y="1258"/>
                </a:lnTo>
                <a:lnTo>
                  <a:pt x="138" y="1259"/>
                </a:lnTo>
                <a:lnTo>
                  <a:pt x="142" y="1259"/>
                </a:lnTo>
                <a:lnTo>
                  <a:pt x="141" y="1255"/>
                </a:lnTo>
                <a:lnTo>
                  <a:pt x="139" y="1252"/>
                </a:lnTo>
                <a:lnTo>
                  <a:pt x="143" y="1254"/>
                </a:lnTo>
                <a:lnTo>
                  <a:pt x="147" y="1258"/>
                </a:lnTo>
                <a:lnTo>
                  <a:pt x="146" y="1254"/>
                </a:lnTo>
                <a:lnTo>
                  <a:pt x="144" y="1252"/>
                </a:lnTo>
                <a:lnTo>
                  <a:pt x="141" y="1248"/>
                </a:lnTo>
                <a:lnTo>
                  <a:pt x="137" y="1244"/>
                </a:lnTo>
                <a:lnTo>
                  <a:pt x="142" y="1245"/>
                </a:lnTo>
                <a:lnTo>
                  <a:pt x="146" y="1247"/>
                </a:lnTo>
                <a:lnTo>
                  <a:pt x="146" y="1243"/>
                </a:lnTo>
                <a:lnTo>
                  <a:pt x="143" y="1239"/>
                </a:lnTo>
                <a:lnTo>
                  <a:pt x="139" y="1236"/>
                </a:lnTo>
                <a:lnTo>
                  <a:pt x="134" y="1233"/>
                </a:lnTo>
                <a:lnTo>
                  <a:pt x="137" y="1233"/>
                </a:lnTo>
                <a:lnTo>
                  <a:pt x="141" y="1233"/>
                </a:lnTo>
                <a:lnTo>
                  <a:pt x="138" y="1228"/>
                </a:lnTo>
                <a:lnTo>
                  <a:pt x="134" y="1225"/>
                </a:lnTo>
                <a:lnTo>
                  <a:pt x="132" y="1224"/>
                </a:lnTo>
                <a:lnTo>
                  <a:pt x="131" y="1225"/>
                </a:lnTo>
                <a:lnTo>
                  <a:pt x="128" y="1226"/>
                </a:lnTo>
                <a:lnTo>
                  <a:pt x="127" y="1229"/>
                </a:lnTo>
                <a:close/>
                <a:moveTo>
                  <a:pt x="123" y="1178"/>
                </a:moveTo>
                <a:lnTo>
                  <a:pt x="126" y="1178"/>
                </a:lnTo>
                <a:lnTo>
                  <a:pt x="128" y="1177"/>
                </a:lnTo>
                <a:lnTo>
                  <a:pt x="131" y="1178"/>
                </a:lnTo>
                <a:lnTo>
                  <a:pt x="132" y="1180"/>
                </a:lnTo>
                <a:lnTo>
                  <a:pt x="134" y="1183"/>
                </a:lnTo>
                <a:lnTo>
                  <a:pt x="136" y="1190"/>
                </a:lnTo>
                <a:lnTo>
                  <a:pt x="141" y="1194"/>
                </a:lnTo>
                <a:lnTo>
                  <a:pt x="144" y="1199"/>
                </a:lnTo>
                <a:lnTo>
                  <a:pt x="147" y="1202"/>
                </a:lnTo>
                <a:lnTo>
                  <a:pt x="147" y="1206"/>
                </a:lnTo>
                <a:lnTo>
                  <a:pt x="152" y="1210"/>
                </a:lnTo>
                <a:lnTo>
                  <a:pt x="156" y="1214"/>
                </a:lnTo>
                <a:lnTo>
                  <a:pt x="157" y="1216"/>
                </a:lnTo>
                <a:lnTo>
                  <a:pt x="157" y="1219"/>
                </a:lnTo>
                <a:lnTo>
                  <a:pt x="155" y="1220"/>
                </a:lnTo>
                <a:lnTo>
                  <a:pt x="152" y="1221"/>
                </a:lnTo>
                <a:lnTo>
                  <a:pt x="147" y="1221"/>
                </a:lnTo>
                <a:lnTo>
                  <a:pt x="139" y="1221"/>
                </a:lnTo>
                <a:lnTo>
                  <a:pt x="136" y="1219"/>
                </a:lnTo>
                <a:lnTo>
                  <a:pt x="132" y="1216"/>
                </a:lnTo>
                <a:lnTo>
                  <a:pt x="131" y="1211"/>
                </a:lnTo>
                <a:lnTo>
                  <a:pt x="129" y="1206"/>
                </a:lnTo>
                <a:lnTo>
                  <a:pt x="127" y="1192"/>
                </a:lnTo>
                <a:lnTo>
                  <a:pt x="123" y="1178"/>
                </a:lnTo>
                <a:close/>
                <a:moveTo>
                  <a:pt x="323" y="896"/>
                </a:moveTo>
                <a:lnTo>
                  <a:pt x="321" y="899"/>
                </a:lnTo>
                <a:lnTo>
                  <a:pt x="320" y="903"/>
                </a:lnTo>
                <a:lnTo>
                  <a:pt x="319" y="903"/>
                </a:lnTo>
                <a:lnTo>
                  <a:pt x="317" y="902"/>
                </a:lnTo>
                <a:lnTo>
                  <a:pt x="317" y="899"/>
                </a:lnTo>
                <a:lnTo>
                  <a:pt x="319" y="896"/>
                </a:lnTo>
                <a:lnTo>
                  <a:pt x="320" y="896"/>
                </a:lnTo>
                <a:lnTo>
                  <a:pt x="323" y="896"/>
                </a:lnTo>
                <a:close/>
                <a:moveTo>
                  <a:pt x="379" y="250"/>
                </a:moveTo>
                <a:lnTo>
                  <a:pt x="382" y="252"/>
                </a:lnTo>
                <a:lnTo>
                  <a:pt x="384" y="253"/>
                </a:lnTo>
                <a:lnTo>
                  <a:pt x="386" y="252"/>
                </a:lnTo>
                <a:lnTo>
                  <a:pt x="387" y="250"/>
                </a:lnTo>
                <a:lnTo>
                  <a:pt x="386" y="255"/>
                </a:lnTo>
                <a:lnTo>
                  <a:pt x="382" y="259"/>
                </a:lnTo>
                <a:lnTo>
                  <a:pt x="383" y="257"/>
                </a:lnTo>
                <a:lnTo>
                  <a:pt x="384" y="254"/>
                </a:lnTo>
                <a:lnTo>
                  <a:pt x="382" y="252"/>
                </a:lnTo>
                <a:lnTo>
                  <a:pt x="379" y="250"/>
                </a:lnTo>
                <a:close/>
                <a:moveTo>
                  <a:pt x="588" y="276"/>
                </a:moveTo>
                <a:lnTo>
                  <a:pt x="590" y="277"/>
                </a:lnTo>
                <a:lnTo>
                  <a:pt x="594" y="282"/>
                </a:lnTo>
                <a:lnTo>
                  <a:pt x="598" y="288"/>
                </a:lnTo>
                <a:lnTo>
                  <a:pt x="598" y="292"/>
                </a:lnTo>
                <a:lnTo>
                  <a:pt x="594" y="291"/>
                </a:lnTo>
                <a:lnTo>
                  <a:pt x="590" y="285"/>
                </a:lnTo>
                <a:lnTo>
                  <a:pt x="588" y="278"/>
                </a:lnTo>
                <a:lnTo>
                  <a:pt x="588" y="276"/>
                </a:lnTo>
                <a:close/>
                <a:moveTo>
                  <a:pt x="600" y="278"/>
                </a:moveTo>
                <a:lnTo>
                  <a:pt x="602" y="279"/>
                </a:lnTo>
                <a:lnTo>
                  <a:pt x="605" y="283"/>
                </a:lnTo>
                <a:lnTo>
                  <a:pt x="608" y="288"/>
                </a:lnTo>
                <a:lnTo>
                  <a:pt x="608" y="291"/>
                </a:lnTo>
                <a:lnTo>
                  <a:pt x="605" y="290"/>
                </a:lnTo>
                <a:lnTo>
                  <a:pt x="603" y="286"/>
                </a:lnTo>
                <a:lnTo>
                  <a:pt x="600" y="281"/>
                </a:lnTo>
                <a:lnTo>
                  <a:pt x="600" y="278"/>
                </a:lnTo>
                <a:close/>
                <a:moveTo>
                  <a:pt x="604" y="255"/>
                </a:moveTo>
                <a:lnTo>
                  <a:pt x="608" y="258"/>
                </a:lnTo>
                <a:lnTo>
                  <a:pt x="613" y="266"/>
                </a:lnTo>
                <a:lnTo>
                  <a:pt x="609" y="266"/>
                </a:lnTo>
                <a:lnTo>
                  <a:pt x="605" y="266"/>
                </a:lnTo>
                <a:lnTo>
                  <a:pt x="603" y="262"/>
                </a:lnTo>
                <a:lnTo>
                  <a:pt x="603" y="258"/>
                </a:lnTo>
                <a:lnTo>
                  <a:pt x="603" y="257"/>
                </a:lnTo>
                <a:lnTo>
                  <a:pt x="604" y="255"/>
                </a:lnTo>
                <a:close/>
                <a:moveTo>
                  <a:pt x="615" y="268"/>
                </a:moveTo>
                <a:lnTo>
                  <a:pt x="617" y="272"/>
                </a:lnTo>
                <a:lnTo>
                  <a:pt x="618" y="276"/>
                </a:lnTo>
                <a:lnTo>
                  <a:pt x="614" y="276"/>
                </a:lnTo>
                <a:lnTo>
                  <a:pt x="610" y="276"/>
                </a:lnTo>
                <a:lnTo>
                  <a:pt x="609" y="272"/>
                </a:lnTo>
                <a:lnTo>
                  <a:pt x="607" y="269"/>
                </a:lnTo>
                <a:lnTo>
                  <a:pt x="607" y="268"/>
                </a:lnTo>
                <a:lnTo>
                  <a:pt x="607" y="268"/>
                </a:lnTo>
                <a:lnTo>
                  <a:pt x="610" y="268"/>
                </a:lnTo>
                <a:lnTo>
                  <a:pt x="615" y="268"/>
                </a:lnTo>
                <a:close/>
                <a:moveTo>
                  <a:pt x="619" y="278"/>
                </a:moveTo>
                <a:lnTo>
                  <a:pt x="619" y="281"/>
                </a:lnTo>
                <a:lnTo>
                  <a:pt x="618" y="282"/>
                </a:lnTo>
                <a:lnTo>
                  <a:pt x="615" y="281"/>
                </a:lnTo>
                <a:lnTo>
                  <a:pt x="613" y="278"/>
                </a:lnTo>
                <a:lnTo>
                  <a:pt x="617" y="278"/>
                </a:lnTo>
                <a:lnTo>
                  <a:pt x="619" y="278"/>
                </a:lnTo>
                <a:close/>
                <a:moveTo>
                  <a:pt x="560" y="324"/>
                </a:moveTo>
                <a:lnTo>
                  <a:pt x="561" y="327"/>
                </a:lnTo>
                <a:lnTo>
                  <a:pt x="562" y="330"/>
                </a:lnTo>
                <a:lnTo>
                  <a:pt x="567" y="326"/>
                </a:lnTo>
                <a:lnTo>
                  <a:pt x="571" y="321"/>
                </a:lnTo>
                <a:lnTo>
                  <a:pt x="574" y="320"/>
                </a:lnTo>
                <a:lnTo>
                  <a:pt x="575" y="320"/>
                </a:lnTo>
                <a:lnTo>
                  <a:pt x="578" y="321"/>
                </a:lnTo>
                <a:lnTo>
                  <a:pt x="579" y="324"/>
                </a:lnTo>
                <a:lnTo>
                  <a:pt x="579" y="319"/>
                </a:lnTo>
                <a:lnTo>
                  <a:pt x="579" y="314"/>
                </a:lnTo>
                <a:lnTo>
                  <a:pt x="581" y="312"/>
                </a:lnTo>
                <a:lnTo>
                  <a:pt x="584" y="312"/>
                </a:lnTo>
                <a:lnTo>
                  <a:pt x="585" y="314"/>
                </a:lnTo>
                <a:lnTo>
                  <a:pt x="588" y="316"/>
                </a:lnTo>
                <a:lnTo>
                  <a:pt x="589" y="311"/>
                </a:lnTo>
                <a:lnTo>
                  <a:pt x="588" y="306"/>
                </a:lnTo>
                <a:lnTo>
                  <a:pt x="589" y="300"/>
                </a:lnTo>
                <a:lnTo>
                  <a:pt x="589" y="293"/>
                </a:lnTo>
                <a:lnTo>
                  <a:pt x="585" y="287"/>
                </a:lnTo>
                <a:lnTo>
                  <a:pt x="583" y="283"/>
                </a:lnTo>
                <a:lnTo>
                  <a:pt x="579" y="279"/>
                </a:lnTo>
                <a:lnTo>
                  <a:pt x="575" y="278"/>
                </a:lnTo>
                <a:lnTo>
                  <a:pt x="576" y="283"/>
                </a:lnTo>
                <a:lnTo>
                  <a:pt x="578" y="287"/>
                </a:lnTo>
                <a:lnTo>
                  <a:pt x="578" y="292"/>
                </a:lnTo>
                <a:lnTo>
                  <a:pt x="576" y="296"/>
                </a:lnTo>
                <a:lnTo>
                  <a:pt x="575" y="290"/>
                </a:lnTo>
                <a:lnTo>
                  <a:pt x="573" y="286"/>
                </a:lnTo>
                <a:lnTo>
                  <a:pt x="569" y="282"/>
                </a:lnTo>
                <a:lnTo>
                  <a:pt x="565" y="278"/>
                </a:lnTo>
                <a:lnTo>
                  <a:pt x="566" y="282"/>
                </a:lnTo>
                <a:lnTo>
                  <a:pt x="567" y="286"/>
                </a:lnTo>
                <a:lnTo>
                  <a:pt x="567" y="290"/>
                </a:lnTo>
                <a:lnTo>
                  <a:pt x="567" y="293"/>
                </a:lnTo>
                <a:lnTo>
                  <a:pt x="565" y="291"/>
                </a:lnTo>
                <a:lnTo>
                  <a:pt x="561" y="288"/>
                </a:lnTo>
                <a:lnTo>
                  <a:pt x="561" y="292"/>
                </a:lnTo>
                <a:lnTo>
                  <a:pt x="562" y="296"/>
                </a:lnTo>
                <a:lnTo>
                  <a:pt x="560" y="297"/>
                </a:lnTo>
                <a:lnTo>
                  <a:pt x="559" y="298"/>
                </a:lnTo>
                <a:lnTo>
                  <a:pt x="559" y="311"/>
                </a:lnTo>
                <a:lnTo>
                  <a:pt x="560" y="324"/>
                </a:lnTo>
                <a:close/>
                <a:moveTo>
                  <a:pt x="542" y="367"/>
                </a:moveTo>
                <a:lnTo>
                  <a:pt x="544" y="356"/>
                </a:lnTo>
                <a:lnTo>
                  <a:pt x="545" y="346"/>
                </a:lnTo>
                <a:lnTo>
                  <a:pt x="546" y="336"/>
                </a:lnTo>
                <a:lnTo>
                  <a:pt x="546" y="326"/>
                </a:lnTo>
                <a:lnTo>
                  <a:pt x="544" y="327"/>
                </a:lnTo>
                <a:lnTo>
                  <a:pt x="542" y="327"/>
                </a:lnTo>
                <a:lnTo>
                  <a:pt x="541" y="340"/>
                </a:lnTo>
                <a:lnTo>
                  <a:pt x="536" y="354"/>
                </a:lnTo>
                <a:lnTo>
                  <a:pt x="538" y="341"/>
                </a:lnTo>
                <a:lnTo>
                  <a:pt x="538" y="329"/>
                </a:lnTo>
                <a:lnTo>
                  <a:pt x="537" y="330"/>
                </a:lnTo>
                <a:lnTo>
                  <a:pt x="535" y="330"/>
                </a:lnTo>
                <a:lnTo>
                  <a:pt x="533" y="339"/>
                </a:lnTo>
                <a:lnTo>
                  <a:pt x="530" y="350"/>
                </a:lnTo>
                <a:lnTo>
                  <a:pt x="531" y="340"/>
                </a:lnTo>
                <a:lnTo>
                  <a:pt x="532" y="331"/>
                </a:lnTo>
                <a:lnTo>
                  <a:pt x="528" y="331"/>
                </a:lnTo>
                <a:lnTo>
                  <a:pt x="526" y="331"/>
                </a:lnTo>
                <a:lnTo>
                  <a:pt x="525" y="345"/>
                </a:lnTo>
                <a:lnTo>
                  <a:pt x="522" y="360"/>
                </a:lnTo>
                <a:lnTo>
                  <a:pt x="522" y="346"/>
                </a:lnTo>
                <a:lnTo>
                  <a:pt x="521" y="332"/>
                </a:lnTo>
                <a:lnTo>
                  <a:pt x="518" y="332"/>
                </a:lnTo>
                <a:lnTo>
                  <a:pt x="514" y="332"/>
                </a:lnTo>
                <a:lnTo>
                  <a:pt x="514" y="346"/>
                </a:lnTo>
                <a:lnTo>
                  <a:pt x="512" y="365"/>
                </a:lnTo>
                <a:lnTo>
                  <a:pt x="511" y="348"/>
                </a:lnTo>
                <a:lnTo>
                  <a:pt x="511" y="331"/>
                </a:lnTo>
                <a:lnTo>
                  <a:pt x="507" y="331"/>
                </a:lnTo>
                <a:lnTo>
                  <a:pt x="504" y="330"/>
                </a:lnTo>
                <a:lnTo>
                  <a:pt x="503" y="346"/>
                </a:lnTo>
                <a:lnTo>
                  <a:pt x="501" y="365"/>
                </a:lnTo>
                <a:lnTo>
                  <a:pt x="499" y="346"/>
                </a:lnTo>
                <a:lnTo>
                  <a:pt x="499" y="330"/>
                </a:lnTo>
                <a:lnTo>
                  <a:pt x="497" y="329"/>
                </a:lnTo>
                <a:lnTo>
                  <a:pt x="493" y="327"/>
                </a:lnTo>
                <a:lnTo>
                  <a:pt x="492" y="343"/>
                </a:lnTo>
                <a:lnTo>
                  <a:pt x="488" y="359"/>
                </a:lnTo>
                <a:lnTo>
                  <a:pt x="488" y="343"/>
                </a:lnTo>
                <a:lnTo>
                  <a:pt x="489" y="326"/>
                </a:lnTo>
                <a:lnTo>
                  <a:pt x="487" y="325"/>
                </a:lnTo>
                <a:lnTo>
                  <a:pt x="483" y="324"/>
                </a:lnTo>
                <a:lnTo>
                  <a:pt x="482" y="343"/>
                </a:lnTo>
                <a:lnTo>
                  <a:pt x="480" y="362"/>
                </a:lnTo>
                <a:lnTo>
                  <a:pt x="479" y="350"/>
                </a:lnTo>
                <a:lnTo>
                  <a:pt x="479" y="340"/>
                </a:lnTo>
                <a:lnTo>
                  <a:pt x="478" y="331"/>
                </a:lnTo>
                <a:lnTo>
                  <a:pt x="479" y="322"/>
                </a:lnTo>
                <a:lnTo>
                  <a:pt x="477" y="321"/>
                </a:lnTo>
                <a:lnTo>
                  <a:pt x="474" y="320"/>
                </a:lnTo>
                <a:lnTo>
                  <a:pt x="472" y="331"/>
                </a:lnTo>
                <a:lnTo>
                  <a:pt x="470" y="341"/>
                </a:lnTo>
                <a:lnTo>
                  <a:pt x="470" y="353"/>
                </a:lnTo>
                <a:lnTo>
                  <a:pt x="470" y="364"/>
                </a:lnTo>
                <a:lnTo>
                  <a:pt x="468" y="350"/>
                </a:lnTo>
                <a:lnTo>
                  <a:pt x="466" y="339"/>
                </a:lnTo>
                <a:lnTo>
                  <a:pt x="468" y="329"/>
                </a:lnTo>
                <a:lnTo>
                  <a:pt x="470" y="319"/>
                </a:lnTo>
                <a:lnTo>
                  <a:pt x="468" y="317"/>
                </a:lnTo>
                <a:lnTo>
                  <a:pt x="466" y="316"/>
                </a:lnTo>
                <a:lnTo>
                  <a:pt x="463" y="324"/>
                </a:lnTo>
                <a:lnTo>
                  <a:pt x="456" y="334"/>
                </a:lnTo>
                <a:lnTo>
                  <a:pt x="460" y="324"/>
                </a:lnTo>
                <a:lnTo>
                  <a:pt x="464" y="315"/>
                </a:lnTo>
                <a:lnTo>
                  <a:pt x="460" y="312"/>
                </a:lnTo>
                <a:lnTo>
                  <a:pt x="456" y="311"/>
                </a:lnTo>
                <a:lnTo>
                  <a:pt x="455" y="317"/>
                </a:lnTo>
                <a:lnTo>
                  <a:pt x="453" y="324"/>
                </a:lnTo>
                <a:lnTo>
                  <a:pt x="450" y="331"/>
                </a:lnTo>
                <a:lnTo>
                  <a:pt x="445" y="339"/>
                </a:lnTo>
                <a:lnTo>
                  <a:pt x="450" y="324"/>
                </a:lnTo>
                <a:lnTo>
                  <a:pt x="453" y="309"/>
                </a:lnTo>
                <a:lnTo>
                  <a:pt x="454" y="292"/>
                </a:lnTo>
                <a:lnTo>
                  <a:pt x="455" y="274"/>
                </a:lnTo>
                <a:lnTo>
                  <a:pt x="458" y="288"/>
                </a:lnTo>
                <a:lnTo>
                  <a:pt x="458" y="300"/>
                </a:lnTo>
                <a:lnTo>
                  <a:pt x="461" y="301"/>
                </a:lnTo>
                <a:lnTo>
                  <a:pt x="465" y="302"/>
                </a:lnTo>
                <a:lnTo>
                  <a:pt x="466" y="286"/>
                </a:lnTo>
                <a:lnTo>
                  <a:pt x="468" y="269"/>
                </a:lnTo>
                <a:lnTo>
                  <a:pt x="469" y="278"/>
                </a:lnTo>
                <a:lnTo>
                  <a:pt x="470" y="287"/>
                </a:lnTo>
                <a:lnTo>
                  <a:pt x="470" y="296"/>
                </a:lnTo>
                <a:lnTo>
                  <a:pt x="470" y="303"/>
                </a:lnTo>
                <a:lnTo>
                  <a:pt x="473" y="305"/>
                </a:lnTo>
                <a:lnTo>
                  <a:pt x="475" y="305"/>
                </a:lnTo>
                <a:lnTo>
                  <a:pt x="477" y="302"/>
                </a:lnTo>
                <a:lnTo>
                  <a:pt x="479" y="300"/>
                </a:lnTo>
                <a:lnTo>
                  <a:pt x="478" y="302"/>
                </a:lnTo>
                <a:lnTo>
                  <a:pt x="477" y="306"/>
                </a:lnTo>
                <a:lnTo>
                  <a:pt x="479" y="306"/>
                </a:lnTo>
                <a:lnTo>
                  <a:pt x="482" y="306"/>
                </a:lnTo>
                <a:lnTo>
                  <a:pt x="483" y="300"/>
                </a:lnTo>
                <a:lnTo>
                  <a:pt x="485" y="292"/>
                </a:lnTo>
                <a:lnTo>
                  <a:pt x="485" y="300"/>
                </a:lnTo>
                <a:lnTo>
                  <a:pt x="484" y="307"/>
                </a:lnTo>
                <a:lnTo>
                  <a:pt x="487" y="307"/>
                </a:lnTo>
                <a:lnTo>
                  <a:pt x="489" y="309"/>
                </a:lnTo>
                <a:lnTo>
                  <a:pt x="490" y="303"/>
                </a:lnTo>
                <a:lnTo>
                  <a:pt x="490" y="297"/>
                </a:lnTo>
                <a:lnTo>
                  <a:pt x="492" y="303"/>
                </a:lnTo>
                <a:lnTo>
                  <a:pt x="492" y="309"/>
                </a:lnTo>
                <a:lnTo>
                  <a:pt x="496" y="309"/>
                </a:lnTo>
                <a:lnTo>
                  <a:pt x="499" y="310"/>
                </a:lnTo>
                <a:lnTo>
                  <a:pt x="499" y="302"/>
                </a:lnTo>
                <a:lnTo>
                  <a:pt x="499" y="295"/>
                </a:lnTo>
                <a:lnTo>
                  <a:pt x="501" y="302"/>
                </a:lnTo>
                <a:lnTo>
                  <a:pt x="502" y="310"/>
                </a:lnTo>
                <a:lnTo>
                  <a:pt x="506" y="310"/>
                </a:lnTo>
                <a:lnTo>
                  <a:pt x="509" y="310"/>
                </a:lnTo>
                <a:lnTo>
                  <a:pt x="509" y="302"/>
                </a:lnTo>
                <a:lnTo>
                  <a:pt x="511" y="295"/>
                </a:lnTo>
                <a:lnTo>
                  <a:pt x="512" y="302"/>
                </a:lnTo>
                <a:lnTo>
                  <a:pt x="513" y="310"/>
                </a:lnTo>
                <a:lnTo>
                  <a:pt x="517" y="310"/>
                </a:lnTo>
                <a:lnTo>
                  <a:pt x="520" y="310"/>
                </a:lnTo>
                <a:lnTo>
                  <a:pt x="520" y="298"/>
                </a:lnTo>
                <a:lnTo>
                  <a:pt x="520" y="287"/>
                </a:lnTo>
                <a:lnTo>
                  <a:pt x="523" y="300"/>
                </a:lnTo>
                <a:lnTo>
                  <a:pt x="525" y="310"/>
                </a:lnTo>
                <a:lnTo>
                  <a:pt x="527" y="309"/>
                </a:lnTo>
                <a:lnTo>
                  <a:pt x="531" y="309"/>
                </a:lnTo>
                <a:lnTo>
                  <a:pt x="530" y="301"/>
                </a:lnTo>
                <a:lnTo>
                  <a:pt x="528" y="292"/>
                </a:lnTo>
                <a:lnTo>
                  <a:pt x="532" y="301"/>
                </a:lnTo>
                <a:lnTo>
                  <a:pt x="533" y="309"/>
                </a:lnTo>
                <a:lnTo>
                  <a:pt x="536" y="307"/>
                </a:lnTo>
                <a:lnTo>
                  <a:pt x="537" y="307"/>
                </a:lnTo>
                <a:lnTo>
                  <a:pt x="536" y="298"/>
                </a:lnTo>
                <a:lnTo>
                  <a:pt x="535" y="290"/>
                </a:lnTo>
                <a:lnTo>
                  <a:pt x="538" y="298"/>
                </a:lnTo>
                <a:lnTo>
                  <a:pt x="541" y="306"/>
                </a:lnTo>
                <a:lnTo>
                  <a:pt x="542" y="306"/>
                </a:lnTo>
                <a:lnTo>
                  <a:pt x="545" y="306"/>
                </a:lnTo>
                <a:lnTo>
                  <a:pt x="542" y="292"/>
                </a:lnTo>
                <a:lnTo>
                  <a:pt x="541" y="276"/>
                </a:lnTo>
                <a:lnTo>
                  <a:pt x="546" y="288"/>
                </a:lnTo>
                <a:lnTo>
                  <a:pt x="549" y="301"/>
                </a:lnTo>
                <a:lnTo>
                  <a:pt x="551" y="311"/>
                </a:lnTo>
                <a:lnTo>
                  <a:pt x="552" y="321"/>
                </a:lnTo>
                <a:lnTo>
                  <a:pt x="551" y="331"/>
                </a:lnTo>
                <a:lnTo>
                  <a:pt x="550" y="341"/>
                </a:lnTo>
                <a:lnTo>
                  <a:pt x="546" y="354"/>
                </a:lnTo>
                <a:lnTo>
                  <a:pt x="542" y="367"/>
                </a:lnTo>
                <a:close/>
                <a:moveTo>
                  <a:pt x="437" y="309"/>
                </a:moveTo>
                <a:lnTo>
                  <a:pt x="441" y="298"/>
                </a:lnTo>
                <a:lnTo>
                  <a:pt x="442" y="288"/>
                </a:lnTo>
                <a:lnTo>
                  <a:pt x="442" y="278"/>
                </a:lnTo>
                <a:lnTo>
                  <a:pt x="442" y="267"/>
                </a:lnTo>
                <a:lnTo>
                  <a:pt x="445" y="272"/>
                </a:lnTo>
                <a:lnTo>
                  <a:pt x="446" y="278"/>
                </a:lnTo>
                <a:lnTo>
                  <a:pt x="446" y="282"/>
                </a:lnTo>
                <a:lnTo>
                  <a:pt x="446" y="287"/>
                </a:lnTo>
                <a:lnTo>
                  <a:pt x="444" y="296"/>
                </a:lnTo>
                <a:lnTo>
                  <a:pt x="437" y="309"/>
                </a:lnTo>
                <a:close/>
                <a:moveTo>
                  <a:pt x="421" y="314"/>
                </a:moveTo>
                <a:lnTo>
                  <a:pt x="421" y="310"/>
                </a:lnTo>
                <a:lnTo>
                  <a:pt x="422" y="306"/>
                </a:lnTo>
                <a:lnTo>
                  <a:pt x="425" y="302"/>
                </a:lnTo>
                <a:lnTo>
                  <a:pt x="430" y="300"/>
                </a:lnTo>
                <a:lnTo>
                  <a:pt x="429" y="305"/>
                </a:lnTo>
                <a:lnTo>
                  <a:pt x="429" y="310"/>
                </a:lnTo>
                <a:lnTo>
                  <a:pt x="426" y="312"/>
                </a:lnTo>
                <a:lnTo>
                  <a:pt x="421" y="314"/>
                </a:lnTo>
                <a:close/>
                <a:moveTo>
                  <a:pt x="422" y="296"/>
                </a:moveTo>
                <a:lnTo>
                  <a:pt x="424" y="292"/>
                </a:lnTo>
                <a:lnTo>
                  <a:pt x="425" y="288"/>
                </a:lnTo>
                <a:lnTo>
                  <a:pt x="426" y="287"/>
                </a:lnTo>
                <a:lnTo>
                  <a:pt x="426" y="287"/>
                </a:lnTo>
                <a:lnTo>
                  <a:pt x="426" y="286"/>
                </a:lnTo>
                <a:lnTo>
                  <a:pt x="427" y="285"/>
                </a:lnTo>
                <a:lnTo>
                  <a:pt x="430" y="282"/>
                </a:lnTo>
                <a:lnTo>
                  <a:pt x="431" y="279"/>
                </a:lnTo>
                <a:lnTo>
                  <a:pt x="430" y="285"/>
                </a:lnTo>
                <a:lnTo>
                  <a:pt x="429" y="288"/>
                </a:lnTo>
                <a:lnTo>
                  <a:pt x="426" y="292"/>
                </a:lnTo>
                <a:lnTo>
                  <a:pt x="422" y="296"/>
                </a:lnTo>
                <a:close/>
                <a:moveTo>
                  <a:pt x="388" y="290"/>
                </a:moveTo>
                <a:lnTo>
                  <a:pt x="391" y="285"/>
                </a:lnTo>
                <a:lnTo>
                  <a:pt x="393" y="281"/>
                </a:lnTo>
                <a:lnTo>
                  <a:pt x="392" y="286"/>
                </a:lnTo>
                <a:lnTo>
                  <a:pt x="388" y="290"/>
                </a:lnTo>
                <a:close/>
                <a:moveTo>
                  <a:pt x="397" y="278"/>
                </a:moveTo>
                <a:lnTo>
                  <a:pt x="398" y="273"/>
                </a:lnTo>
                <a:lnTo>
                  <a:pt x="401" y="268"/>
                </a:lnTo>
                <a:lnTo>
                  <a:pt x="398" y="267"/>
                </a:lnTo>
                <a:lnTo>
                  <a:pt x="396" y="264"/>
                </a:lnTo>
                <a:lnTo>
                  <a:pt x="389" y="274"/>
                </a:lnTo>
                <a:lnTo>
                  <a:pt x="382" y="286"/>
                </a:lnTo>
                <a:lnTo>
                  <a:pt x="386" y="276"/>
                </a:lnTo>
                <a:lnTo>
                  <a:pt x="389" y="267"/>
                </a:lnTo>
                <a:lnTo>
                  <a:pt x="394" y="259"/>
                </a:lnTo>
                <a:lnTo>
                  <a:pt x="401" y="252"/>
                </a:lnTo>
                <a:lnTo>
                  <a:pt x="398" y="258"/>
                </a:lnTo>
                <a:lnTo>
                  <a:pt x="397" y="263"/>
                </a:lnTo>
                <a:lnTo>
                  <a:pt x="398" y="266"/>
                </a:lnTo>
                <a:lnTo>
                  <a:pt x="401" y="267"/>
                </a:lnTo>
                <a:lnTo>
                  <a:pt x="403" y="266"/>
                </a:lnTo>
                <a:lnTo>
                  <a:pt x="405" y="263"/>
                </a:lnTo>
                <a:lnTo>
                  <a:pt x="405" y="266"/>
                </a:lnTo>
                <a:lnTo>
                  <a:pt x="403" y="269"/>
                </a:lnTo>
                <a:lnTo>
                  <a:pt x="403" y="269"/>
                </a:lnTo>
                <a:lnTo>
                  <a:pt x="405" y="269"/>
                </a:lnTo>
                <a:lnTo>
                  <a:pt x="403" y="269"/>
                </a:lnTo>
                <a:lnTo>
                  <a:pt x="403" y="271"/>
                </a:lnTo>
                <a:lnTo>
                  <a:pt x="403" y="271"/>
                </a:lnTo>
                <a:lnTo>
                  <a:pt x="403" y="271"/>
                </a:lnTo>
                <a:lnTo>
                  <a:pt x="401" y="274"/>
                </a:lnTo>
                <a:lnTo>
                  <a:pt x="397" y="278"/>
                </a:lnTo>
                <a:close/>
                <a:moveTo>
                  <a:pt x="565" y="208"/>
                </a:moveTo>
                <a:lnTo>
                  <a:pt x="565" y="204"/>
                </a:lnTo>
                <a:lnTo>
                  <a:pt x="565" y="200"/>
                </a:lnTo>
                <a:lnTo>
                  <a:pt x="567" y="196"/>
                </a:lnTo>
                <a:lnTo>
                  <a:pt x="571" y="192"/>
                </a:lnTo>
                <a:lnTo>
                  <a:pt x="574" y="191"/>
                </a:lnTo>
                <a:lnTo>
                  <a:pt x="575" y="192"/>
                </a:lnTo>
                <a:lnTo>
                  <a:pt x="575" y="195"/>
                </a:lnTo>
                <a:lnTo>
                  <a:pt x="575" y="197"/>
                </a:lnTo>
                <a:lnTo>
                  <a:pt x="569" y="201"/>
                </a:lnTo>
                <a:lnTo>
                  <a:pt x="565" y="208"/>
                </a:lnTo>
                <a:close/>
                <a:moveTo>
                  <a:pt x="501" y="154"/>
                </a:moveTo>
                <a:lnTo>
                  <a:pt x="499" y="151"/>
                </a:lnTo>
                <a:lnTo>
                  <a:pt x="501" y="149"/>
                </a:lnTo>
                <a:lnTo>
                  <a:pt x="503" y="149"/>
                </a:lnTo>
                <a:lnTo>
                  <a:pt x="504" y="153"/>
                </a:lnTo>
                <a:lnTo>
                  <a:pt x="508" y="166"/>
                </a:lnTo>
                <a:lnTo>
                  <a:pt x="514" y="178"/>
                </a:lnTo>
                <a:lnTo>
                  <a:pt x="522" y="191"/>
                </a:lnTo>
                <a:lnTo>
                  <a:pt x="533" y="204"/>
                </a:lnTo>
                <a:lnTo>
                  <a:pt x="536" y="205"/>
                </a:lnTo>
                <a:lnTo>
                  <a:pt x="536" y="208"/>
                </a:lnTo>
                <a:lnTo>
                  <a:pt x="536" y="209"/>
                </a:lnTo>
                <a:lnTo>
                  <a:pt x="535" y="210"/>
                </a:lnTo>
                <a:lnTo>
                  <a:pt x="533" y="211"/>
                </a:lnTo>
                <a:lnTo>
                  <a:pt x="531" y="211"/>
                </a:lnTo>
                <a:lnTo>
                  <a:pt x="528" y="210"/>
                </a:lnTo>
                <a:lnTo>
                  <a:pt x="526" y="209"/>
                </a:lnTo>
                <a:lnTo>
                  <a:pt x="521" y="202"/>
                </a:lnTo>
                <a:lnTo>
                  <a:pt x="516" y="196"/>
                </a:lnTo>
                <a:lnTo>
                  <a:pt x="512" y="190"/>
                </a:lnTo>
                <a:lnTo>
                  <a:pt x="508" y="184"/>
                </a:lnTo>
                <a:lnTo>
                  <a:pt x="503" y="168"/>
                </a:lnTo>
                <a:lnTo>
                  <a:pt x="501" y="154"/>
                </a:lnTo>
                <a:close/>
                <a:moveTo>
                  <a:pt x="504" y="118"/>
                </a:moveTo>
                <a:lnTo>
                  <a:pt x="504" y="115"/>
                </a:lnTo>
                <a:lnTo>
                  <a:pt x="506" y="114"/>
                </a:lnTo>
                <a:lnTo>
                  <a:pt x="508" y="115"/>
                </a:lnTo>
                <a:lnTo>
                  <a:pt x="509" y="118"/>
                </a:lnTo>
                <a:lnTo>
                  <a:pt x="509" y="124"/>
                </a:lnTo>
                <a:lnTo>
                  <a:pt x="509" y="129"/>
                </a:lnTo>
                <a:lnTo>
                  <a:pt x="507" y="134"/>
                </a:lnTo>
                <a:lnTo>
                  <a:pt x="504" y="138"/>
                </a:lnTo>
                <a:lnTo>
                  <a:pt x="502" y="139"/>
                </a:lnTo>
                <a:lnTo>
                  <a:pt x="499" y="138"/>
                </a:lnTo>
                <a:lnTo>
                  <a:pt x="499" y="137"/>
                </a:lnTo>
                <a:lnTo>
                  <a:pt x="499" y="134"/>
                </a:lnTo>
                <a:lnTo>
                  <a:pt x="502" y="130"/>
                </a:lnTo>
                <a:lnTo>
                  <a:pt x="504" y="125"/>
                </a:lnTo>
                <a:lnTo>
                  <a:pt x="504" y="122"/>
                </a:lnTo>
                <a:lnTo>
                  <a:pt x="504" y="118"/>
                </a:lnTo>
                <a:close/>
                <a:moveTo>
                  <a:pt x="554" y="162"/>
                </a:moveTo>
                <a:lnTo>
                  <a:pt x="555" y="149"/>
                </a:lnTo>
                <a:lnTo>
                  <a:pt x="556" y="137"/>
                </a:lnTo>
                <a:lnTo>
                  <a:pt x="559" y="137"/>
                </a:lnTo>
                <a:lnTo>
                  <a:pt x="561" y="137"/>
                </a:lnTo>
                <a:lnTo>
                  <a:pt x="560" y="148"/>
                </a:lnTo>
                <a:lnTo>
                  <a:pt x="557" y="163"/>
                </a:lnTo>
                <a:lnTo>
                  <a:pt x="556" y="165"/>
                </a:lnTo>
                <a:lnTo>
                  <a:pt x="555" y="165"/>
                </a:lnTo>
                <a:lnTo>
                  <a:pt x="555" y="163"/>
                </a:lnTo>
                <a:lnTo>
                  <a:pt x="554" y="162"/>
                </a:lnTo>
                <a:close/>
                <a:moveTo>
                  <a:pt x="557" y="130"/>
                </a:moveTo>
                <a:lnTo>
                  <a:pt x="557" y="129"/>
                </a:lnTo>
                <a:lnTo>
                  <a:pt x="557" y="127"/>
                </a:lnTo>
                <a:lnTo>
                  <a:pt x="560" y="124"/>
                </a:lnTo>
                <a:lnTo>
                  <a:pt x="561" y="123"/>
                </a:lnTo>
                <a:lnTo>
                  <a:pt x="562" y="123"/>
                </a:lnTo>
                <a:lnTo>
                  <a:pt x="562" y="124"/>
                </a:lnTo>
                <a:lnTo>
                  <a:pt x="562" y="128"/>
                </a:lnTo>
                <a:lnTo>
                  <a:pt x="561" y="130"/>
                </a:lnTo>
                <a:lnTo>
                  <a:pt x="560" y="130"/>
                </a:lnTo>
                <a:lnTo>
                  <a:pt x="557" y="130"/>
                </a:lnTo>
                <a:close/>
                <a:moveTo>
                  <a:pt x="547" y="161"/>
                </a:moveTo>
                <a:lnTo>
                  <a:pt x="549" y="161"/>
                </a:lnTo>
                <a:lnTo>
                  <a:pt x="549" y="162"/>
                </a:lnTo>
                <a:lnTo>
                  <a:pt x="549" y="163"/>
                </a:lnTo>
                <a:lnTo>
                  <a:pt x="547" y="163"/>
                </a:lnTo>
                <a:lnTo>
                  <a:pt x="546" y="163"/>
                </a:lnTo>
                <a:lnTo>
                  <a:pt x="545" y="162"/>
                </a:lnTo>
                <a:lnTo>
                  <a:pt x="546" y="161"/>
                </a:lnTo>
                <a:lnTo>
                  <a:pt x="547" y="161"/>
                </a:lnTo>
                <a:close/>
                <a:moveTo>
                  <a:pt x="585" y="123"/>
                </a:moveTo>
                <a:lnTo>
                  <a:pt x="581" y="118"/>
                </a:lnTo>
                <a:lnTo>
                  <a:pt x="575" y="115"/>
                </a:lnTo>
                <a:lnTo>
                  <a:pt x="567" y="112"/>
                </a:lnTo>
                <a:lnTo>
                  <a:pt x="557" y="110"/>
                </a:lnTo>
                <a:lnTo>
                  <a:pt x="550" y="110"/>
                </a:lnTo>
                <a:lnTo>
                  <a:pt x="542" y="110"/>
                </a:lnTo>
                <a:lnTo>
                  <a:pt x="532" y="113"/>
                </a:lnTo>
                <a:lnTo>
                  <a:pt x="523" y="114"/>
                </a:lnTo>
                <a:lnTo>
                  <a:pt x="518" y="122"/>
                </a:lnTo>
                <a:lnTo>
                  <a:pt x="516" y="129"/>
                </a:lnTo>
                <a:lnTo>
                  <a:pt x="514" y="138"/>
                </a:lnTo>
                <a:lnTo>
                  <a:pt x="514" y="149"/>
                </a:lnTo>
                <a:lnTo>
                  <a:pt x="518" y="149"/>
                </a:lnTo>
                <a:lnTo>
                  <a:pt x="521" y="151"/>
                </a:lnTo>
                <a:lnTo>
                  <a:pt x="518" y="152"/>
                </a:lnTo>
                <a:lnTo>
                  <a:pt x="516" y="154"/>
                </a:lnTo>
                <a:lnTo>
                  <a:pt x="520" y="154"/>
                </a:lnTo>
                <a:lnTo>
                  <a:pt x="522" y="154"/>
                </a:lnTo>
                <a:lnTo>
                  <a:pt x="521" y="158"/>
                </a:lnTo>
                <a:lnTo>
                  <a:pt x="518" y="161"/>
                </a:lnTo>
                <a:lnTo>
                  <a:pt x="520" y="162"/>
                </a:lnTo>
                <a:lnTo>
                  <a:pt x="522" y="162"/>
                </a:lnTo>
                <a:lnTo>
                  <a:pt x="521" y="166"/>
                </a:lnTo>
                <a:lnTo>
                  <a:pt x="518" y="171"/>
                </a:lnTo>
                <a:lnTo>
                  <a:pt x="521" y="172"/>
                </a:lnTo>
                <a:lnTo>
                  <a:pt x="522" y="173"/>
                </a:lnTo>
                <a:lnTo>
                  <a:pt x="522" y="176"/>
                </a:lnTo>
                <a:lnTo>
                  <a:pt x="521" y="178"/>
                </a:lnTo>
                <a:lnTo>
                  <a:pt x="523" y="178"/>
                </a:lnTo>
                <a:lnTo>
                  <a:pt x="526" y="178"/>
                </a:lnTo>
                <a:lnTo>
                  <a:pt x="525" y="181"/>
                </a:lnTo>
                <a:lnTo>
                  <a:pt x="525" y="184"/>
                </a:lnTo>
                <a:lnTo>
                  <a:pt x="526" y="185"/>
                </a:lnTo>
                <a:lnTo>
                  <a:pt x="528" y="185"/>
                </a:lnTo>
                <a:lnTo>
                  <a:pt x="527" y="187"/>
                </a:lnTo>
                <a:lnTo>
                  <a:pt x="527" y="190"/>
                </a:lnTo>
                <a:lnTo>
                  <a:pt x="530" y="190"/>
                </a:lnTo>
                <a:lnTo>
                  <a:pt x="531" y="191"/>
                </a:lnTo>
                <a:lnTo>
                  <a:pt x="536" y="196"/>
                </a:lnTo>
                <a:lnTo>
                  <a:pt x="544" y="201"/>
                </a:lnTo>
                <a:lnTo>
                  <a:pt x="549" y="202"/>
                </a:lnTo>
                <a:lnTo>
                  <a:pt x="555" y="202"/>
                </a:lnTo>
                <a:lnTo>
                  <a:pt x="564" y="194"/>
                </a:lnTo>
                <a:lnTo>
                  <a:pt x="571" y="185"/>
                </a:lnTo>
                <a:lnTo>
                  <a:pt x="574" y="181"/>
                </a:lnTo>
                <a:lnTo>
                  <a:pt x="574" y="175"/>
                </a:lnTo>
                <a:lnTo>
                  <a:pt x="576" y="172"/>
                </a:lnTo>
                <a:lnTo>
                  <a:pt x="578" y="171"/>
                </a:lnTo>
                <a:lnTo>
                  <a:pt x="579" y="168"/>
                </a:lnTo>
                <a:lnTo>
                  <a:pt x="579" y="165"/>
                </a:lnTo>
                <a:lnTo>
                  <a:pt x="581" y="162"/>
                </a:lnTo>
                <a:lnTo>
                  <a:pt x="583" y="161"/>
                </a:lnTo>
                <a:lnTo>
                  <a:pt x="583" y="152"/>
                </a:lnTo>
                <a:lnTo>
                  <a:pt x="583" y="144"/>
                </a:lnTo>
                <a:lnTo>
                  <a:pt x="578" y="146"/>
                </a:lnTo>
                <a:lnTo>
                  <a:pt x="573" y="146"/>
                </a:lnTo>
                <a:lnTo>
                  <a:pt x="569" y="144"/>
                </a:lnTo>
                <a:lnTo>
                  <a:pt x="564" y="142"/>
                </a:lnTo>
                <a:lnTo>
                  <a:pt x="562" y="152"/>
                </a:lnTo>
                <a:lnTo>
                  <a:pt x="561" y="162"/>
                </a:lnTo>
                <a:lnTo>
                  <a:pt x="561" y="166"/>
                </a:lnTo>
                <a:lnTo>
                  <a:pt x="560" y="168"/>
                </a:lnTo>
                <a:lnTo>
                  <a:pt x="557" y="170"/>
                </a:lnTo>
                <a:lnTo>
                  <a:pt x="555" y="170"/>
                </a:lnTo>
                <a:lnTo>
                  <a:pt x="550" y="167"/>
                </a:lnTo>
                <a:lnTo>
                  <a:pt x="544" y="165"/>
                </a:lnTo>
                <a:lnTo>
                  <a:pt x="542" y="163"/>
                </a:lnTo>
                <a:lnTo>
                  <a:pt x="542" y="162"/>
                </a:lnTo>
                <a:lnTo>
                  <a:pt x="544" y="160"/>
                </a:lnTo>
                <a:lnTo>
                  <a:pt x="545" y="158"/>
                </a:lnTo>
                <a:lnTo>
                  <a:pt x="547" y="158"/>
                </a:lnTo>
                <a:lnTo>
                  <a:pt x="549" y="158"/>
                </a:lnTo>
                <a:lnTo>
                  <a:pt x="549" y="149"/>
                </a:lnTo>
                <a:lnTo>
                  <a:pt x="549" y="141"/>
                </a:lnTo>
                <a:lnTo>
                  <a:pt x="544" y="142"/>
                </a:lnTo>
                <a:lnTo>
                  <a:pt x="538" y="142"/>
                </a:lnTo>
                <a:lnTo>
                  <a:pt x="533" y="141"/>
                </a:lnTo>
                <a:lnTo>
                  <a:pt x="530" y="138"/>
                </a:lnTo>
                <a:lnTo>
                  <a:pt x="525" y="137"/>
                </a:lnTo>
                <a:lnTo>
                  <a:pt x="521" y="137"/>
                </a:lnTo>
                <a:lnTo>
                  <a:pt x="525" y="132"/>
                </a:lnTo>
                <a:lnTo>
                  <a:pt x="528" y="128"/>
                </a:lnTo>
                <a:lnTo>
                  <a:pt x="526" y="125"/>
                </a:lnTo>
                <a:lnTo>
                  <a:pt x="525" y="122"/>
                </a:lnTo>
                <a:lnTo>
                  <a:pt x="527" y="123"/>
                </a:lnTo>
                <a:lnTo>
                  <a:pt x="531" y="123"/>
                </a:lnTo>
                <a:lnTo>
                  <a:pt x="536" y="123"/>
                </a:lnTo>
                <a:lnTo>
                  <a:pt x="541" y="122"/>
                </a:lnTo>
                <a:lnTo>
                  <a:pt x="544" y="123"/>
                </a:lnTo>
                <a:lnTo>
                  <a:pt x="546" y="124"/>
                </a:lnTo>
                <a:lnTo>
                  <a:pt x="550" y="127"/>
                </a:lnTo>
                <a:lnTo>
                  <a:pt x="554" y="129"/>
                </a:lnTo>
                <a:lnTo>
                  <a:pt x="554" y="127"/>
                </a:lnTo>
                <a:lnTo>
                  <a:pt x="554" y="125"/>
                </a:lnTo>
                <a:lnTo>
                  <a:pt x="556" y="122"/>
                </a:lnTo>
                <a:lnTo>
                  <a:pt x="559" y="120"/>
                </a:lnTo>
                <a:lnTo>
                  <a:pt x="561" y="119"/>
                </a:lnTo>
                <a:lnTo>
                  <a:pt x="566" y="120"/>
                </a:lnTo>
                <a:lnTo>
                  <a:pt x="565" y="127"/>
                </a:lnTo>
                <a:lnTo>
                  <a:pt x="565" y="133"/>
                </a:lnTo>
                <a:lnTo>
                  <a:pt x="575" y="130"/>
                </a:lnTo>
                <a:lnTo>
                  <a:pt x="585" y="127"/>
                </a:lnTo>
                <a:lnTo>
                  <a:pt x="585" y="125"/>
                </a:lnTo>
                <a:lnTo>
                  <a:pt x="585" y="123"/>
                </a:lnTo>
                <a:close/>
                <a:moveTo>
                  <a:pt x="537" y="176"/>
                </a:moveTo>
                <a:lnTo>
                  <a:pt x="546" y="175"/>
                </a:lnTo>
                <a:lnTo>
                  <a:pt x="555" y="176"/>
                </a:lnTo>
                <a:lnTo>
                  <a:pt x="561" y="177"/>
                </a:lnTo>
                <a:lnTo>
                  <a:pt x="564" y="181"/>
                </a:lnTo>
                <a:lnTo>
                  <a:pt x="562" y="184"/>
                </a:lnTo>
                <a:lnTo>
                  <a:pt x="556" y="187"/>
                </a:lnTo>
                <a:lnTo>
                  <a:pt x="547" y="187"/>
                </a:lnTo>
                <a:lnTo>
                  <a:pt x="538" y="186"/>
                </a:lnTo>
                <a:lnTo>
                  <a:pt x="540" y="184"/>
                </a:lnTo>
                <a:lnTo>
                  <a:pt x="540" y="182"/>
                </a:lnTo>
                <a:lnTo>
                  <a:pt x="540" y="180"/>
                </a:lnTo>
                <a:lnTo>
                  <a:pt x="537" y="176"/>
                </a:lnTo>
                <a:close/>
                <a:moveTo>
                  <a:pt x="545" y="180"/>
                </a:moveTo>
                <a:lnTo>
                  <a:pt x="547" y="178"/>
                </a:lnTo>
                <a:lnTo>
                  <a:pt x="550" y="178"/>
                </a:lnTo>
                <a:lnTo>
                  <a:pt x="552" y="178"/>
                </a:lnTo>
                <a:lnTo>
                  <a:pt x="555" y="180"/>
                </a:lnTo>
                <a:lnTo>
                  <a:pt x="556" y="181"/>
                </a:lnTo>
                <a:lnTo>
                  <a:pt x="556" y="182"/>
                </a:lnTo>
                <a:lnTo>
                  <a:pt x="556" y="184"/>
                </a:lnTo>
                <a:lnTo>
                  <a:pt x="555" y="185"/>
                </a:lnTo>
                <a:lnTo>
                  <a:pt x="551" y="185"/>
                </a:lnTo>
                <a:lnTo>
                  <a:pt x="547" y="185"/>
                </a:lnTo>
                <a:lnTo>
                  <a:pt x="546" y="182"/>
                </a:lnTo>
                <a:lnTo>
                  <a:pt x="545" y="180"/>
                </a:lnTo>
                <a:close/>
                <a:moveTo>
                  <a:pt x="536" y="130"/>
                </a:moveTo>
                <a:lnTo>
                  <a:pt x="538" y="130"/>
                </a:lnTo>
                <a:lnTo>
                  <a:pt x="540" y="132"/>
                </a:lnTo>
                <a:lnTo>
                  <a:pt x="541" y="133"/>
                </a:lnTo>
                <a:lnTo>
                  <a:pt x="541" y="134"/>
                </a:lnTo>
                <a:lnTo>
                  <a:pt x="541" y="136"/>
                </a:lnTo>
                <a:lnTo>
                  <a:pt x="540" y="137"/>
                </a:lnTo>
                <a:lnTo>
                  <a:pt x="537" y="137"/>
                </a:lnTo>
                <a:lnTo>
                  <a:pt x="536" y="137"/>
                </a:lnTo>
                <a:lnTo>
                  <a:pt x="533" y="137"/>
                </a:lnTo>
                <a:lnTo>
                  <a:pt x="531" y="136"/>
                </a:lnTo>
                <a:lnTo>
                  <a:pt x="531" y="134"/>
                </a:lnTo>
                <a:lnTo>
                  <a:pt x="531" y="133"/>
                </a:lnTo>
                <a:lnTo>
                  <a:pt x="531" y="132"/>
                </a:lnTo>
                <a:lnTo>
                  <a:pt x="532" y="130"/>
                </a:lnTo>
                <a:lnTo>
                  <a:pt x="533" y="130"/>
                </a:lnTo>
                <a:lnTo>
                  <a:pt x="536" y="130"/>
                </a:lnTo>
                <a:close/>
                <a:moveTo>
                  <a:pt x="576" y="136"/>
                </a:moveTo>
                <a:lnTo>
                  <a:pt x="578" y="136"/>
                </a:lnTo>
                <a:lnTo>
                  <a:pt x="580" y="137"/>
                </a:lnTo>
                <a:lnTo>
                  <a:pt x="580" y="138"/>
                </a:lnTo>
                <a:lnTo>
                  <a:pt x="581" y="139"/>
                </a:lnTo>
                <a:lnTo>
                  <a:pt x="580" y="141"/>
                </a:lnTo>
                <a:lnTo>
                  <a:pt x="580" y="142"/>
                </a:lnTo>
                <a:lnTo>
                  <a:pt x="578" y="142"/>
                </a:lnTo>
                <a:lnTo>
                  <a:pt x="576" y="142"/>
                </a:lnTo>
                <a:lnTo>
                  <a:pt x="574" y="142"/>
                </a:lnTo>
                <a:lnTo>
                  <a:pt x="573" y="141"/>
                </a:lnTo>
                <a:lnTo>
                  <a:pt x="571" y="139"/>
                </a:lnTo>
                <a:lnTo>
                  <a:pt x="571" y="138"/>
                </a:lnTo>
                <a:lnTo>
                  <a:pt x="573" y="137"/>
                </a:lnTo>
                <a:lnTo>
                  <a:pt x="576" y="136"/>
                </a:lnTo>
                <a:close/>
                <a:moveTo>
                  <a:pt x="567" y="83"/>
                </a:moveTo>
                <a:lnTo>
                  <a:pt x="566" y="79"/>
                </a:lnTo>
                <a:lnTo>
                  <a:pt x="567" y="77"/>
                </a:lnTo>
                <a:lnTo>
                  <a:pt x="570" y="77"/>
                </a:lnTo>
                <a:lnTo>
                  <a:pt x="575" y="79"/>
                </a:lnTo>
                <a:lnTo>
                  <a:pt x="579" y="83"/>
                </a:lnTo>
                <a:lnTo>
                  <a:pt x="580" y="85"/>
                </a:lnTo>
                <a:lnTo>
                  <a:pt x="580" y="88"/>
                </a:lnTo>
                <a:lnTo>
                  <a:pt x="579" y="90"/>
                </a:lnTo>
                <a:lnTo>
                  <a:pt x="581" y="94"/>
                </a:lnTo>
                <a:lnTo>
                  <a:pt x="583" y="99"/>
                </a:lnTo>
                <a:lnTo>
                  <a:pt x="581" y="104"/>
                </a:lnTo>
                <a:lnTo>
                  <a:pt x="579" y="110"/>
                </a:lnTo>
                <a:lnTo>
                  <a:pt x="574" y="108"/>
                </a:lnTo>
                <a:lnTo>
                  <a:pt x="570" y="105"/>
                </a:lnTo>
                <a:lnTo>
                  <a:pt x="569" y="103"/>
                </a:lnTo>
                <a:lnTo>
                  <a:pt x="569" y="94"/>
                </a:lnTo>
                <a:lnTo>
                  <a:pt x="569" y="89"/>
                </a:lnTo>
                <a:lnTo>
                  <a:pt x="567" y="83"/>
                </a:lnTo>
                <a:close/>
                <a:moveTo>
                  <a:pt x="564" y="59"/>
                </a:moveTo>
                <a:lnTo>
                  <a:pt x="562" y="56"/>
                </a:lnTo>
                <a:lnTo>
                  <a:pt x="564" y="53"/>
                </a:lnTo>
                <a:lnTo>
                  <a:pt x="565" y="53"/>
                </a:lnTo>
                <a:lnTo>
                  <a:pt x="567" y="56"/>
                </a:lnTo>
                <a:lnTo>
                  <a:pt x="570" y="59"/>
                </a:lnTo>
                <a:lnTo>
                  <a:pt x="573" y="61"/>
                </a:lnTo>
                <a:lnTo>
                  <a:pt x="574" y="65"/>
                </a:lnTo>
                <a:lnTo>
                  <a:pt x="574" y="67"/>
                </a:lnTo>
                <a:lnTo>
                  <a:pt x="574" y="71"/>
                </a:lnTo>
                <a:lnTo>
                  <a:pt x="571" y="72"/>
                </a:lnTo>
                <a:lnTo>
                  <a:pt x="569" y="74"/>
                </a:lnTo>
                <a:lnTo>
                  <a:pt x="566" y="72"/>
                </a:lnTo>
                <a:lnTo>
                  <a:pt x="565" y="66"/>
                </a:lnTo>
                <a:lnTo>
                  <a:pt x="564" y="59"/>
                </a:lnTo>
                <a:close/>
                <a:moveTo>
                  <a:pt x="536" y="84"/>
                </a:moveTo>
                <a:lnTo>
                  <a:pt x="538" y="80"/>
                </a:lnTo>
                <a:lnTo>
                  <a:pt x="542" y="77"/>
                </a:lnTo>
                <a:lnTo>
                  <a:pt x="547" y="76"/>
                </a:lnTo>
                <a:lnTo>
                  <a:pt x="552" y="76"/>
                </a:lnTo>
                <a:lnTo>
                  <a:pt x="556" y="77"/>
                </a:lnTo>
                <a:lnTo>
                  <a:pt x="559" y="77"/>
                </a:lnTo>
                <a:lnTo>
                  <a:pt x="561" y="80"/>
                </a:lnTo>
                <a:lnTo>
                  <a:pt x="561" y="84"/>
                </a:lnTo>
                <a:lnTo>
                  <a:pt x="561" y="93"/>
                </a:lnTo>
                <a:lnTo>
                  <a:pt x="560" y="101"/>
                </a:lnTo>
                <a:lnTo>
                  <a:pt x="559" y="104"/>
                </a:lnTo>
                <a:lnTo>
                  <a:pt x="557" y="105"/>
                </a:lnTo>
                <a:lnTo>
                  <a:pt x="555" y="105"/>
                </a:lnTo>
                <a:lnTo>
                  <a:pt x="551" y="107"/>
                </a:lnTo>
                <a:lnTo>
                  <a:pt x="547" y="105"/>
                </a:lnTo>
                <a:lnTo>
                  <a:pt x="544" y="105"/>
                </a:lnTo>
                <a:lnTo>
                  <a:pt x="540" y="105"/>
                </a:lnTo>
                <a:lnTo>
                  <a:pt x="535" y="108"/>
                </a:lnTo>
                <a:lnTo>
                  <a:pt x="536" y="95"/>
                </a:lnTo>
                <a:lnTo>
                  <a:pt x="536" y="84"/>
                </a:lnTo>
                <a:close/>
                <a:moveTo>
                  <a:pt x="540" y="67"/>
                </a:moveTo>
                <a:lnTo>
                  <a:pt x="541" y="69"/>
                </a:lnTo>
                <a:lnTo>
                  <a:pt x="542" y="71"/>
                </a:lnTo>
                <a:lnTo>
                  <a:pt x="545" y="72"/>
                </a:lnTo>
                <a:lnTo>
                  <a:pt x="547" y="72"/>
                </a:lnTo>
                <a:lnTo>
                  <a:pt x="551" y="72"/>
                </a:lnTo>
                <a:lnTo>
                  <a:pt x="554" y="71"/>
                </a:lnTo>
                <a:lnTo>
                  <a:pt x="555" y="70"/>
                </a:lnTo>
                <a:lnTo>
                  <a:pt x="556" y="67"/>
                </a:lnTo>
                <a:lnTo>
                  <a:pt x="557" y="57"/>
                </a:lnTo>
                <a:lnTo>
                  <a:pt x="556" y="46"/>
                </a:lnTo>
                <a:lnTo>
                  <a:pt x="550" y="50"/>
                </a:lnTo>
                <a:lnTo>
                  <a:pt x="545" y="53"/>
                </a:lnTo>
                <a:lnTo>
                  <a:pt x="541" y="60"/>
                </a:lnTo>
                <a:lnTo>
                  <a:pt x="540" y="67"/>
                </a:lnTo>
                <a:close/>
                <a:moveTo>
                  <a:pt x="581" y="11"/>
                </a:moveTo>
                <a:lnTo>
                  <a:pt x="583" y="16"/>
                </a:lnTo>
                <a:lnTo>
                  <a:pt x="581" y="26"/>
                </a:lnTo>
                <a:lnTo>
                  <a:pt x="579" y="31"/>
                </a:lnTo>
                <a:lnTo>
                  <a:pt x="576" y="36"/>
                </a:lnTo>
                <a:lnTo>
                  <a:pt x="575" y="38"/>
                </a:lnTo>
                <a:lnTo>
                  <a:pt x="576" y="40"/>
                </a:lnTo>
                <a:lnTo>
                  <a:pt x="578" y="41"/>
                </a:lnTo>
                <a:lnTo>
                  <a:pt x="579" y="40"/>
                </a:lnTo>
                <a:lnTo>
                  <a:pt x="583" y="37"/>
                </a:lnTo>
                <a:lnTo>
                  <a:pt x="585" y="35"/>
                </a:lnTo>
                <a:lnTo>
                  <a:pt x="586" y="31"/>
                </a:lnTo>
                <a:lnTo>
                  <a:pt x="586" y="26"/>
                </a:lnTo>
                <a:lnTo>
                  <a:pt x="586" y="19"/>
                </a:lnTo>
                <a:lnTo>
                  <a:pt x="588" y="14"/>
                </a:lnTo>
                <a:lnTo>
                  <a:pt x="589" y="11"/>
                </a:lnTo>
                <a:lnTo>
                  <a:pt x="590" y="8"/>
                </a:lnTo>
                <a:lnTo>
                  <a:pt x="586" y="3"/>
                </a:lnTo>
                <a:lnTo>
                  <a:pt x="583" y="2"/>
                </a:lnTo>
                <a:lnTo>
                  <a:pt x="581" y="3"/>
                </a:lnTo>
                <a:lnTo>
                  <a:pt x="581" y="4"/>
                </a:lnTo>
                <a:lnTo>
                  <a:pt x="580" y="7"/>
                </a:lnTo>
                <a:lnTo>
                  <a:pt x="581" y="11"/>
                </a:lnTo>
                <a:close/>
                <a:moveTo>
                  <a:pt x="567" y="13"/>
                </a:moveTo>
                <a:lnTo>
                  <a:pt x="570" y="14"/>
                </a:lnTo>
                <a:lnTo>
                  <a:pt x="574" y="14"/>
                </a:lnTo>
                <a:lnTo>
                  <a:pt x="575" y="16"/>
                </a:lnTo>
                <a:lnTo>
                  <a:pt x="576" y="18"/>
                </a:lnTo>
                <a:lnTo>
                  <a:pt x="576" y="23"/>
                </a:lnTo>
                <a:lnTo>
                  <a:pt x="576" y="27"/>
                </a:lnTo>
                <a:lnTo>
                  <a:pt x="575" y="29"/>
                </a:lnTo>
                <a:lnTo>
                  <a:pt x="573" y="32"/>
                </a:lnTo>
                <a:lnTo>
                  <a:pt x="573" y="24"/>
                </a:lnTo>
                <a:lnTo>
                  <a:pt x="571" y="21"/>
                </a:lnTo>
                <a:lnTo>
                  <a:pt x="569" y="18"/>
                </a:lnTo>
                <a:lnTo>
                  <a:pt x="567" y="13"/>
                </a:lnTo>
                <a:close/>
                <a:moveTo>
                  <a:pt x="520" y="12"/>
                </a:moveTo>
                <a:lnTo>
                  <a:pt x="525" y="8"/>
                </a:lnTo>
                <a:lnTo>
                  <a:pt x="530" y="4"/>
                </a:lnTo>
                <a:lnTo>
                  <a:pt x="535" y="3"/>
                </a:lnTo>
                <a:lnTo>
                  <a:pt x="540" y="2"/>
                </a:lnTo>
                <a:lnTo>
                  <a:pt x="552" y="0"/>
                </a:lnTo>
                <a:lnTo>
                  <a:pt x="565" y="2"/>
                </a:lnTo>
                <a:lnTo>
                  <a:pt x="570" y="4"/>
                </a:lnTo>
                <a:lnTo>
                  <a:pt x="573" y="6"/>
                </a:lnTo>
                <a:lnTo>
                  <a:pt x="574" y="8"/>
                </a:lnTo>
                <a:lnTo>
                  <a:pt x="574" y="9"/>
                </a:lnTo>
                <a:lnTo>
                  <a:pt x="573" y="11"/>
                </a:lnTo>
                <a:lnTo>
                  <a:pt x="570" y="11"/>
                </a:lnTo>
                <a:lnTo>
                  <a:pt x="567" y="11"/>
                </a:lnTo>
                <a:lnTo>
                  <a:pt x="564" y="9"/>
                </a:lnTo>
                <a:lnTo>
                  <a:pt x="559" y="7"/>
                </a:lnTo>
                <a:lnTo>
                  <a:pt x="554" y="7"/>
                </a:lnTo>
                <a:lnTo>
                  <a:pt x="547" y="7"/>
                </a:lnTo>
                <a:lnTo>
                  <a:pt x="541" y="9"/>
                </a:lnTo>
                <a:lnTo>
                  <a:pt x="540" y="11"/>
                </a:lnTo>
                <a:lnTo>
                  <a:pt x="538" y="12"/>
                </a:lnTo>
                <a:lnTo>
                  <a:pt x="536" y="13"/>
                </a:lnTo>
                <a:lnTo>
                  <a:pt x="533" y="13"/>
                </a:lnTo>
                <a:lnTo>
                  <a:pt x="528" y="13"/>
                </a:lnTo>
                <a:lnTo>
                  <a:pt x="522" y="14"/>
                </a:lnTo>
                <a:lnTo>
                  <a:pt x="520" y="16"/>
                </a:lnTo>
                <a:lnTo>
                  <a:pt x="518" y="16"/>
                </a:lnTo>
                <a:lnTo>
                  <a:pt x="518" y="14"/>
                </a:lnTo>
                <a:lnTo>
                  <a:pt x="520" y="12"/>
                </a:lnTo>
                <a:close/>
                <a:moveTo>
                  <a:pt x="532" y="18"/>
                </a:moveTo>
                <a:lnTo>
                  <a:pt x="535" y="17"/>
                </a:lnTo>
                <a:lnTo>
                  <a:pt x="537" y="16"/>
                </a:lnTo>
                <a:lnTo>
                  <a:pt x="537" y="17"/>
                </a:lnTo>
                <a:lnTo>
                  <a:pt x="537" y="19"/>
                </a:lnTo>
                <a:lnTo>
                  <a:pt x="535" y="21"/>
                </a:lnTo>
                <a:lnTo>
                  <a:pt x="532" y="21"/>
                </a:lnTo>
                <a:lnTo>
                  <a:pt x="531" y="21"/>
                </a:lnTo>
                <a:lnTo>
                  <a:pt x="530" y="21"/>
                </a:lnTo>
                <a:lnTo>
                  <a:pt x="530" y="19"/>
                </a:lnTo>
                <a:lnTo>
                  <a:pt x="532" y="18"/>
                </a:lnTo>
                <a:close/>
                <a:moveTo>
                  <a:pt x="541" y="16"/>
                </a:moveTo>
                <a:lnTo>
                  <a:pt x="547" y="14"/>
                </a:lnTo>
                <a:lnTo>
                  <a:pt x="555" y="14"/>
                </a:lnTo>
                <a:lnTo>
                  <a:pt x="560" y="17"/>
                </a:lnTo>
                <a:lnTo>
                  <a:pt x="564" y="21"/>
                </a:lnTo>
                <a:lnTo>
                  <a:pt x="566" y="23"/>
                </a:lnTo>
                <a:lnTo>
                  <a:pt x="567" y="28"/>
                </a:lnTo>
                <a:lnTo>
                  <a:pt x="566" y="32"/>
                </a:lnTo>
                <a:lnTo>
                  <a:pt x="564" y="35"/>
                </a:lnTo>
                <a:lnTo>
                  <a:pt x="562" y="37"/>
                </a:lnTo>
                <a:lnTo>
                  <a:pt x="559" y="38"/>
                </a:lnTo>
                <a:lnTo>
                  <a:pt x="557" y="31"/>
                </a:lnTo>
                <a:lnTo>
                  <a:pt x="555" y="26"/>
                </a:lnTo>
                <a:lnTo>
                  <a:pt x="551" y="22"/>
                </a:lnTo>
                <a:lnTo>
                  <a:pt x="547" y="21"/>
                </a:lnTo>
                <a:lnTo>
                  <a:pt x="545" y="19"/>
                </a:lnTo>
                <a:lnTo>
                  <a:pt x="541" y="19"/>
                </a:lnTo>
                <a:lnTo>
                  <a:pt x="541" y="17"/>
                </a:lnTo>
                <a:lnTo>
                  <a:pt x="541" y="16"/>
                </a:lnTo>
                <a:close/>
                <a:moveTo>
                  <a:pt x="483" y="48"/>
                </a:moveTo>
                <a:lnTo>
                  <a:pt x="489" y="45"/>
                </a:lnTo>
                <a:lnTo>
                  <a:pt x="494" y="41"/>
                </a:lnTo>
                <a:lnTo>
                  <a:pt x="501" y="37"/>
                </a:lnTo>
                <a:lnTo>
                  <a:pt x="508" y="35"/>
                </a:lnTo>
                <a:lnTo>
                  <a:pt x="517" y="31"/>
                </a:lnTo>
                <a:lnTo>
                  <a:pt x="525" y="29"/>
                </a:lnTo>
                <a:lnTo>
                  <a:pt x="533" y="28"/>
                </a:lnTo>
                <a:lnTo>
                  <a:pt x="541" y="28"/>
                </a:lnTo>
                <a:lnTo>
                  <a:pt x="544" y="27"/>
                </a:lnTo>
                <a:lnTo>
                  <a:pt x="546" y="26"/>
                </a:lnTo>
                <a:lnTo>
                  <a:pt x="549" y="27"/>
                </a:lnTo>
                <a:lnTo>
                  <a:pt x="551" y="28"/>
                </a:lnTo>
                <a:lnTo>
                  <a:pt x="551" y="31"/>
                </a:lnTo>
                <a:lnTo>
                  <a:pt x="551" y="33"/>
                </a:lnTo>
                <a:lnTo>
                  <a:pt x="550" y="36"/>
                </a:lnTo>
                <a:lnTo>
                  <a:pt x="547" y="38"/>
                </a:lnTo>
                <a:lnTo>
                  <a:pt x="544" y="42"/>
                </a:lnTo>
                <a:lnTo>
                  <a:pt x="538" y="45"/>
                </a:lnTo>
                <a:lnTo>
                  <a:pt x="532" y="48"/>
                </a:lnTo>
                <a:lnTo>
                  <a:pt x="526" y="52"/>
                </a:lnTo>
                <a:lnTo>
                  <a:pt x="520" y="53"/>
                </a:lnTo>
                <a:lnTo>
                  <a:pt x="512" y="56"/>
                </a:lnTo>
                <a:lnTo>
                  <a:pt x="506" y="57"/>
                </a:lnTo>
                <a:lnTo>
                  <a:pt x="503" y="57"/>
                </a:lnTo>
                <a:lnTo>
                  <a:pt x="504" y="56"/>
                </a:lnTo>
                <a:lnTo>
                  <a:pt x="509" y="51"/>
                </a:lnTo>
                <a:lnTo>
                  <a:pt x="513" y="48"/>
                </a:lnTo>
                <a:lnTo>
                  <a:pt x="518" y="45"/>
                </a:lnTo>
                <a:lnTo>
                  <a:pt x="523" y="42"/>
                </a:lnTo>
                <a:lnTo>
                  <a:pt x="530" y="41"/>
                </a:lnTo>
                <a:lnTo>
                  <a:pt x="535" y="40"/>
                </a:lnTo>
                <a:lnTo>
                  <a:pt x="540" y="38"/>
                </a:lnTo>
                <a:lnTo>
                  <a:pt x="536" y="37"/>
                </a:lnTo>
                <a:lnTo>
                  <a:pt x="530" y="37"/>
                </a:lnTo>
                <a:lnTo>
                  <a:pt x="523" y="37"/>
                </a:lnTo>
                <a:lnTo>
                  <a:pt x="517" y="40"/>
                </a:lnTo>
                <a:lnTo>
                  <a:pt x="502" y="46"/>
                </a:lnTo>
                <a:lnTo>
                  <a:pt x="487" y="52"/>
                </a:lnTo>
                <a:lnTo>
                  <a:pt x="483" y="55"/>
                </a:lnTo>
                <a:lnTo>
                  <a:pt x="480" y="53"/>
                </a:lnTo>
                <a:lnTo>
                  <a:pt x="480" y="52"/>
                </a:lnTo>
                <a:lnTo>
                  <a:pt x="483" y="48"/>
                </a:lnTo>
                <a:close/>
                <a:moveTo>
                  <a:pt x="439" y="56"/>
                </a:moveTo>
                <a:lnTo>
                  <a:pt x="451" y="52"/>
                </a:lnTo>
                <a:lnTo>
                  <a:pt x="468" y="46"/>
                </a:lnTo>
                <a:lnTo>
                  <a:pt x="475" y="43"/>
                </a:lnTo>
                <a:lnTo>
                  <a:pt x="483" y="40"/>
                </a:lnTo>
                <a:lnTo>
                  <a:pt x="487" y="37"/>
                </a:lnTo>
                <a:lnTo>
                  <a:pt x="489" y="37"/>
                </a:lnTo>
                <a:lnTo>
                  <a:pt x="488" y="40"/>
                </a:lnTo>
                <a:lnTo>
                  <a:pt x="485" y="42"/>
                </a:lnTo>
                <a:lnTo>
                  <a:pt x="475" y="51"/>
                </a:lnTo>
                <a:lnTo>
                  <a:pt x="465" y="57"/>
                </a:lnTo>
                <a:lnTo>
                  <a:pt x="460" y="60"/>
                </a:lnTo>
                <a:lnTo>
                  <a:pt x="454" y="62"/>
                </a:lnTo>
                <a:lnTo>
                  <a:pt x="446" y="64"/>
                </a:lnTo>
                <a:lnTo>
                  <a:pt x="436" y="62"/>
                </a:lnTo>
                <a:lnTo>
                  <a:pt x="432" y="60"/>
                </a:lnTo>
                <a:lnTo>
                  <a:pt x="432" y="59"/>
                </a:lnTo>
                <a:lnTo>
                  <a:pt x="435" y="56"/>
                </a:lnTo>
                <a:lnTo>
                  <a:pt x="439" y="56"/>
                </a:lnTo>
                <a:close/>
                <a:moveTo>
                  <a:pt x="521" y="99"/>
                </a:moveTo>
                <a:lnTo>
                  <a:pt x="525" y="98"/>
                </a:lnTo>
                <a:lnTo>
                  <a:pt x="527" y="99"/>
                </a:lnTo>
                <a:lnTo>
                  <a:pt x="527" y="101"/>
                </a:lnTo>
                <a:lnTo>
                  <a:pt x="523" y="104"/>
                </a:lnTo>
                <a:lnTo>
                  <a:pt x="520" y="104"/>
                </a:lnTo>
                <a:lnTo>
                  <a:pt x="517" y="103"/>
                </a:lnTo>
                <a:lnTo>
                  <a:pt x="517" y="100"/>
                </a:lnTo>
                <a:lnTo>
                  <a:pt x="521" y="99"/>
                </a:lnTo>
                <a:close/>
                <a:moveTo>
                  <a:pt x="496" y="51"/>
                </a:moveTo>
                <a:lnTo>
                  <a:pt x="498" y="51"/>
                </a:lnTo>
                <a:lnTo>
                  <a:pt x="501" y="52"/>
                </a:lnTo>
                <a:lnTo>
                  <a:pt x="499" y="55"/>
                </a:lnTo>
                <a:lnTo>
                  <a:pt x="497" y="56"/>
                </a:lnTo>
                <a:lnTo>
                  <a:pt x="494" y="56"/>
                </a:lnTo>
                <a:lnTo>
                  <a:pt x="492" y="55"/>
                </a:lnTo>
                <a:lnTo>
                  <a:pt x="493" y="53"/>
                </a:lnTo>
                <a:lnTo>
                  <a:pt x="496" y="51"/>
                </a:lnTo>
                <a:close/>
                <a:moveTo>
                  <a:pt x="566" y="38"/>
                </a:moveTo>
                <a:lnTo>
                  <a:pt x="569" y="37"/>
                </a:lnTo>
                <a:lnTo>
                  <a:pt x="570" y="37"/>
                </a:lnTo>
                <a:lnTo>
                  <a:pt x="571" y="40"/>
                </a:lnTo>
                <a:lnTo>
                  <a:pt x="570" y="42"/>
                </a:lnTo>
                <a:lnTo>
                  <a:pt x="566" y="43"/>
                </a:lnTo>
                <a:lnTo>
                  <a:pt x="565" y="42"/>
                </a:lnTo>
                <a:lnTo>
                  <a:pt x="565" y="41"/>
                </a:lnTo>
                <a:lnTo>
                  <a:pt x="566" y="38"/>
                </a:lnTo>
                <a:close/>
                <a:moveTo>
                  <a:pt x="576" y="45"/>
                </a:moveTo>
                <a:lnTo>
                  <a:pt x="579" y="45"/>
                </a:lnTo>
                <a:lnTo>
                  <a:pt x="580" y="46"/>
                </a:lnTo>
                <a:lnTo>
                  <a:pt x="580" y="48"/>
                </a:lnTo>
                <a:lnTo>
                  <a:pt x="578" y="50"/>
                </a:lnTo>
                <a:lnTo>
                  <a:pt x="575" y="51"/>
                </a:lnTo>
                <a:lnTo>
                  <a:pt x="574" y="50"/>
                </a:lnTo>
                <a:lnTo>
                  <a:pt x="574" y="47"/>
                </a:lnTo>
                <a:lnTo>
                  <a:pt x="576" y="45"/>
                </a:lnTo>
                <a:close/>
                <a:moveTo>
                  <a:pt x="531" y="62"/>
                </a:moveTo>
                <a:lnTo>
                  <a:pt x="532" y="61"/>
                </a:lnTo>
                <a:lnTo>
                  <a:pt x="535" y="61"/>
                </a:lnTo>
                <a:lnTo>
                  <a:pt x="535" y="62"/>
                </a:lnTo>
                <a:lnTo>
                  <a:pt x="535" y="65"/>
                </a:lnTo>
                <a:lnTo>
                  <a:pt x="532" y="67"/>
                </a:lnTo>
                <a:lnTo>
                  <a:pt x="531" y="67"/>
                </a:lnTo>
                <a:lnTo>
                  <a:pt x="530" y="65"/>
                </a:lnTo>
                <a:lnTo>
                  <a:pt x="531" y="62"/>
                </a:lnTo>
                <a:close/>
                <a:moveTo>
                  <a:pt x="511" y="24"/>
                </a:moveTo>
                <a:lnTo>
                  <a:pt x="513" y="24"/>
                </a:lnTo>
                <a:lnTo>
                  <a:pt x="514" y="27"/>
                </a:lnTo>
                <a:lnTo>
                  <a:pt x="513" y="28"/>
                </a:lnTo>
                <a:lnTo>
                  <a:pt x="511" y="29"/>
                </a:lnTo>
                <a:lnTo>
                  <a:pt x="509" y="28"/>
                </a:lnTo>
                <a:lnTo>
                  <a:pt x="508" y="27"/>
                </a:lnTo>
                <a:lnTo>
                  <a:pt x="509" y="24"/>
                </a:lnTo>
                <a:lnTo>
                  <a:pt x="511" y="24"/>
                </a:lnTo>
                <a:close/>
                <a:moveTo>
                  <a:pt x="422" y="21"/>
                </a:moveTo>
                <a:lnTo>
                  <a:pt x="429" y="24"/>
                </a:lnTo>
                <a:lnTo>
                  <a:pt x="435" y="26"/>
                </a:lnTo>
                <a:lnTo>
                  <a:pt x="441" y="27"/>
                </a:lnTo>
                <a:lnTo>
                  <a:pt x="449" y="27"/>
                </a:lnTo>
                <a:lnTo>
                  <a:pt x="449" y="29"/>
                </a:lnTo>
                <a:lnTo>
                  <a:pt x="449" y="32"/>
                </a:lnTo>
                <a:lnTo>
                  <a:pt x="461" y="31"/>
                </a:lnTo>
                <a:lnTo>
                  <a:pt x="473" y="27"/>
                </a:lnTo>
                <a:lnTo>
                  <a:pt x="485" y="22"/>
                </a:lnTo>
                <a:lnTo>
                  <a:pt x="497" y="14"/>
                </a:lnTo>
                <a:lnTo>
                  <a:pt x="494" y="13"/>
                </a:lnTo>
                <a:lnTo>
                  <a:pt x="489" y="14"/>
                </a:lnTo>
                <a:lnTo>
                  <a:pt x="484" y="17"/>
                </a:lnTo>
                <a:lnTo>
                  <a:pt x="483" y="16"/>
                </a:lnTo>
                <a:lnTo>
                  <a:pt x="489" y="12"/>
                </a:lnTo>
                <a:lnTo>
                  <a:pt x="502" y="6"/>
                </a:lnTo>
                <a:lnTo>
                  <a:pt x="506" y="4"/>
                </a:lnTo>
                <a:lnTo>
                  <a:pt x="512" y="4"/>
                </a:lnTo>
                <a:lnTo>
                  <a:pt x="520" y="2"/>
                </a:lnTo>
                <a:lnTo>
                  <a:pt x="526" y="0"/>
                </a:lnTo>
                <a:lnTo>
                  <a:pt x="509" y="16"/>
                </a:lnTo>
                <a:lnTo>
                  <a:pt x="490" y="31"/>
                </a:lnTo>
                <a:lnTo>
                  <a:pt x="478" y="37"/>
                </a:lnTo>
                <a:lnTo>
                  <a:pt x="465" y="41"/>
                </a:lnTo>
                <a:lnTo>
                  <a:pt x="459" y="41"/>
                </a:lnTo>
                <a:lnTo>
                  <a:pt x="453" y="41"/>
                </a:lnTo>
                <a:lnTo>
                  <a:pt x="448" y="41"/>
                </a:lnTo>
                <a:lnTo>
                  <a:pt x="441" y="38"/>
                </a:lnTo>
                <a:lnTo>
                  <a:pt x="429" y="32"/>
                </a:lnTo>
                <a:lnTo>
                  <a:pt x="417" y="24"/>
                </a:lnTo>
                <a:lnTo>
                  <a:pt x="416" y="22"/>
                </a:lnTo>
                <a:lnTo>
                  <a:pt x="416" y="21"/>
                </a:lnTo>
                <a:lnTo>
                  <a:pt x="417" y="19"/>
                </a:lnTo>
                <a:lnTo>
                  <a:pt x="422" y="21"/>
                </a:lnTo>
                <a:close/>
                <a:moveTo>
                  <a:pt x="264" y="202"/>
                </a:moveTo>
                <a:lnTo>
                  <a:pt x="280" y="218"/>
                </a:lnTo>
                <a:lnTo>
                  <a:pt x="293" y="235"/>
                </a:lnTo>
                <a:lnTo>
                  <a:pt x="306" y="254"/>
                </a:lnTo>
                <a:lnTo>
                  <a:pt x="317" y="274"/>
                </a:lnTo>
                <a:lnTo>
                  <a:pt x="317" y="287"/>
                </a:lnTo>
                <a:lnTo>
                  <a:pt x="317" y="298"/>
                </a:lnTo>
                <a:lnTo>
                  <a:pt x="314" y="285"/>
                </a:lnTo>
                <a:lnTo>
                  <a:pt x="310" y="272"/>
                </a:lnTo>
                <a:lnTo>
                  <a:pt x="311" y="285"/>
                </a:lnTo>
                <a:lnTo>
                  <a:pt x="310" y="293"/>
                </a:lnTo>
                <a:lnTo>
                  <a:pt x="310" y="298"/>
                </a:lnTo>
                <a:lnTo>
                  <a:pt x="309" y="298"/>
                </a:lnTo>
                <a:lnTo>
                  <a:pt x="307" y="292"/>
                </a:lnTo>
                <a:lnTo>
                  <a:pt x="305" y="279"/>
                </a:lnTo>
                <a:lnTo>
                  <a:pt x="304" y="266"/>
                </a:lnTo>
                <a:lnTo>
                  <a:pt x="302" y="259"/>
                </a:lnTo>
                <a:lnTo>
                  <a:pt x="300" y="268"/>
                </a:lnTo>
                <a:lnTo>
                  <a:pt x="297" y="277"/>
                </a:lnTo>
                <a:lnTo>
                  <a:pt x="296" y="264"/>
                </a:lnTo>
                <a:lnTo>
                  <a:pt x="293" y="253"/>
                </a:lnTo>
                <a:lnTo>
                  <a:pt x="292" y="253"/>
                </a:lnTo>
                <a:lnTo>
                  <a:pt x="292" y="254"/>
                </a:lnTo>
                <a:lnTo>
                  <a:pt x="291" y="257"/>
                </a:lnTo>
                <a:lnTo>
                  <a:pt x="291" y="261"/>
                </a:lnTo>
                <a:lnTo>
                  <a:pt x="290" y="272"/>
                </a:lnTo>
                <a:lnTo>
                  <a:pt x="291" y="286"/>
                </a:lnTo>
                <a:lnTo>
                  <a:pt x="288" y="283"/>
                </a:lnTo>
                <a:lnTo>
                  <a:pt x="287" y="279"/>
                </a:lnTo>
                <a:lnTo>
                  <a:pt x="286" y="274"/>
                </a:lnTo>
                <a:lnTo>
                  <a:pt x="286" y="269"/>
                </a:lnTo>
                <a:lnTo>
                  <a:pt x="286" y="258"/>
                </a:lnTo>
                <a:lnTo>
                  <a:pt x="286" y="244"/>
                </a:lnTo>
                <a:lnTo>
                  <a:pt x="282" y="253"/>
                </a:lnTo>
                <a:lnTo>
                  <a:pt x="280" y="263"/>
                </a:lnTo>
                <a:lnTo>
                  <a:pt x="277" y="254"/>
                </a:lnTo>
                <a:lnTo>
                  <a:pt x="277" y="247"/>
                </a:lnTo>
                <a:lnTo>
                  <a:pt x="278" y="237"/>
                </a:lnTo>
                <a:lnTo>
                  <a:pt x="280" y="228"/>
                </a:lnTo>
                <a:lnTo>
                  <a:pt x="278" y="226"/>
                </a:lnTo>
                <a:lnTo>
                  <a:pt x="277" y="228"/>
                </a:lnTo>
                <a:lnTo>
                  <a:pt x="276" y="229"/>
                </a:lnTo>
                <a:lnTo>
                  <a:pt x="275" y="230"/>
                </a:lnTo>
                <a:lnTo>
                  <a:pt x="273" y="238"/>
                </a:lnTo>
                <a:lnTo>
                  <a:pt x="272" y="250"/>
                </a:lnTo>
                <a:lnTo>
                  <a:pt x="269" y="242"/>
                </a:lnTo>
                <a:lnTo>
                  <a:pt x="268" y="233"/>
                </a:lnTo>
                <a:lnTo>
                  <a:pt x="269" y="224"/>
                </a:lnTo>
                <a:lnTo>
                  <a:pt x="271" y="215"/>
                </a:lnTo>
                <a:lnTo>
                  <a:pt x="268" y="220"/>
                </a:lnTo>
                <a:lnTo>
                  <a:pt x="266" y="224"/>
                </a:lnTo>
                <a:lnTo>
                  <a:pt x="266" y="214"/>
                </a:lnTo>
                <a:lnTo>
                  <a:pt x="264" y="202"/>
                </a:lnTo>
                <a:close/>
                <a:moveTo>
                  <a:pt x="213" y="122"/>
                </a:moveTo>
                <a:lnTo>
                  <a:pt x="210" y="127"/>
                </a:lnTo>
                <a:lnTo>
                  <a:pt x="210" y="132"/>
                </a:lnTo>
                <a:lnTo>
                  <a:pt x="213" y="137"/>
                </a:lnTo>
                <a:lnTo>
                  <a:pt x="216" y="142"/>
                </a:lnTo>
                <a:lnTo>
                  <a:pt x="223" y="148"/>
                </a:lnTo>
                <a:lnTo>
                  <a:pt x="228" y="154"/>
                </a:lnTo>
                <a:lnTo>
                  <a:pt x="233" y="158"/>
                </a:lnTo>
                <a:lnTo>
                  <a:pt x="238" y="158"/>
                </a:lnTo>
                <a:lnTo>
                  <a:pt x="239" y="158"/>
                </a:lnTo>
                <a:lnTo>
                  <a:pt x="239" y="156"/>
                </a:lnTo>
                <a:lnTo>
                  <a:pt x="239" y="153"/>
                </a:lnTo>
                <a:lnTo>
                  <a:pt x="239" y="151"/>
                </a:lnTo>
                <a:lnTo>
                  <a:pt x="239" y="147"/>
                </a:lnTo>
                <a:lnTo>
                  <a:pt x="240" y="143"/>
                </a:lnTo>
                <a:lnTo>
                  <a:pt x="243" y="142"/>
                </a:lnTo>
                <a:lnTo>
                  <a:pt x="245" y="142"/>
                </a:lnTo>
                <a:lnTo>
                  <a:pt x="251" y="139"/>
                </a:lnTo>
                <a:lnTo>
                  <a:pt x="254" y="136"/>
                </a:lnTo>
                <a:lnTo>
                  <a:pt x="254" y="133"/>
                </a:lnTo>
                <a:lnTo>
                  <a:pt x="254" y="129"/>
                </a:lnTo>
                <a:lnTo>
                  <a:pt x="253" y="128"/>
                </a:lnTo>
                <a:lnTo>
                  <a:pt x="251" y="127"/>
                </a:lnTo>
                <a:lnTo>
                  <a:pt x="239" y="133"/>
                </a:lnTo>
                <a:lnTo>
                  <a:pt x="229" y="137"/>
                </a:lnTo>
                <a:lnTo>
                  <a:pt x="239" y="129"/>
                </a:lnTo>
                <a:lnTo>
                  <a:pt x="244" y="124"/>
                </a:lnTo>
                <a:lnTo>
                  <a:pt x="247" y="123"/>
                </a:lnTo>
                <a:lnTo>
                  <a:pt x="248" y="123"/>
                </a:lnTo>
                <a:lnTo>
                  <a:pt x="251" y="123"/>
                </a:lnTo>
                <a:lnTo>
                  <a:pt x="253" y="123"/>
                </a:lnTo>
                <a:lnTo>
                  <a:pt x="253" y="120"/>
                </a:lnTo>
                <a:lnTo>
                  <a:pt x="252" y="118"/>
                </a:lnTo>
                <a:lnTo>
                  <a:pt x="251" y="117"/>
                </a:lnTo>
                <a:lnTo>
                  <a:pt x="247" y="115"/>
                </a:lnTo>
                <a:lnTo>
                  <a:pt x="240" y="117"/>
                </a:lnTo>
                <a:lnTo>
                  <a:pt x="234" y="119"/>
                </a:lnTo>
                <a:lnTo>
                  <a:pt x="228" y="124"/>
                </a:lnTo>
                <a:lnTo>
                  <a:pt x="221" y="130"/>
                </a:lnTo>
                <a:lnTo>
                  <a:pt x="225" y="123"/>
                </a:lnTo>
                <a:lnTo>
                  <a:pt x="230" y="118"/>
                </a:lnTo>
                <a:lnTo>
                  <a:pt x="238" y="114"/>
                </a:lnTo>
                <a:lnTo>
                  <a:pt x="245" y="113"/>
                </a:lnTo>
                <a:lnTo>
                  <a:pt x="245" y="112"/>
                </a:lnTo>
                <a:lnTo>
                  <a:pt x="245" y="109"/>
                </a:lnTo>
                <a:lnTo>
                  <a:pt x="244" y="107"/>
                </a:lnTo>
                <a:lnTo>
                  <a:pt x="242" y="105"/>
                </a:lnTo>
                <a:lnTo>
                  <a:pt x="237" y="105"/>
                </a:lnTo>
                <a:lnTo>
                  <a:pt x="232" y="107"/>
                </a:lnTo>
                <a:lnTo>
                  <a:pt x="227" y="108"/>
                </a:lnTo>
                <a:lnTo>
                  <a:pt x="223" y="110"/>
                </a:lnTo>
                <a:lnTo>
                  <a:pt x="218" y="117"/>
                </a:lnTo>
                <a:lnTo>
                  <a:pt x="213" y="122"/>
                </a:lnTo>
                <a:close/>
                <a:moveTo>
                  <a:pt x="259" y="136"/>
                </a:moveTo>
                <a:lnTo>
                  <a:pt x="262" y="136"/>
                </a:lnTo>
                <a:lnTo>
                  <a:pt x="263" y="139"/>
                </a:lnTo>
                <a:lnTo>
                  <a:pt x="262" y="142"/>
                </a:lnTo>
                <a:lnTo>
                  <a:pt x="259" y="143"/>
                </a:lnTo>
                <a:lnTo>
                  <a:pt x="257" y="142"/>
                </a:lnTo>
                <a:lnTo>
                  <a:pt x="257" y="139"/>
                </a:lnTo>
                <a:lnTo>
                  <a:pt x="257" y="136"/>
                </a:lnTo>
                <a:lnTo>
                  <a:pt x="259" y="136"/>
                </a:lnTo>
                <a:close/>
                <a:moveTo>
                  <a:pt x="214" y="108"/>
                </a:moveTo>
                <a:lnTo>
                  <a:pt x="216" y="103"/>
                </a:lnTo>
                <a:lnTo>
                  <a:pt x="220" y="98"/>
                </a:lnTo>
                <a:lnTo>
                  <a:pt x="224" y="95"/>
                </a:lnTo>
                <a:lnTo>
                  <a:pt x="229" y="94"/>
                </a:lnTo>
                <a:lnTo>
                  <a:pt x="235" y="95"/>
                </a:lnTo>
                <a:lnTo>
                  <a:pt x="243" y="96"/>
                </a:lnTo>
                <a:lnTo>
                  <a:pt x="245" y="99"/>
                </a:lnTo>
                <a:lnTo>
                  <a:pt x="247" y="100"/>
                </a:lnTo>
                <a:lnTo>
                  <a:pt x="244" y="101"/>
                </a:lnTo>
                <a:lnTo>
                  <a:pt x="242" y="103"/>
                </a:lnTo>
                <a:lnTo>
                  <a:pt x="234" y="101"/>
                </a:lnTo>
                <a:lnTo>
                  <a:pt x="228" y="103"/>
                </a:lnTo>
                <a:lnTo>
                  <a:pt x="223" y="105"/>
                </a:lnTo>
                <a:lnTo>
                  <a:pt x="220" y="110"/>
                </a:lnTo>
                <a:lnTo>
                  <a:pt x="218" y="114"/>
                </a:lnTo>
                <a:lnTo>
                  <a:pt x="215" y="115"/>
                </a:lnTo>
                <a:lnTo>
                  <a:pt x="214" y="114"/>
                </a:lnTo>
                <a:lnTo>
                  <a:pt x="214" y="108"/>
                </a:lnTo>
                <a:close/>
                <a:moveTo>
                  <a:pt x="839" y="1195"/>
                </a:moveTo>
                <a:lnTo>
                  <a:pt x="839" y="1199"/>
                </a:lnTo>
                <a:lnTo>
                  <a:pt x="836" y="1205"/>
                </a:lnTo>
                <a:lnTo>
                  <a:pt x="834" y="1210"/>
                </a:lnTo>
                <a:lnTo>
                  <a:pt x="831" y="1211"/>
                </a:lnTo>
                <a:lnTo>
                  <a:pt x="830" y="1209"/>
                </a:lnTo>
                <a:lnTo>
                  <a:pt x="833" y="1202"/>
                </a:lnTo>
                <a:lnTo>
                  <a:pt x="835" y="1196"/>
                </a:lnTo>
                <a:lnTo>
                  <a:pt x="839" y="1195"/>
                </a:lnTo>
                <a:close/>
                <a:moveTo>
                  <a:pt x="860" y="1204"/>
                </a:moveTo>
                <a:lnTo>
                  <a:pt x="862" y="1207"/>
                </a:lnTo>
                <a:lnTo>
                  <a:pt x="859" y="1215"/>
                </a:lnTo>
                <a:lnTo>
                  <a:pt x="854" y="1223"/>
                </a:lnTo>
                <a:lnTo>
                  <a:pt x="850" y="1225"/>
                </a:lnTo>
                <a:lnTo>
                  <a:pt x="849" y="1224"/>
                </a:lnTo>
                <a:lnTo>
                  <a:pt x="849" y="1220"/>
                </a:lnTo>
                <a:lnTo>
                  <a:pt x="850" y="1218"/>
                </a:lnTo>
                <a:lnTo>
                  <a:pt x="853" y="1212"/>
                </a:lnTo>
                <a:lnTo>
                  <a:pt x="854" y="1209"/>
                </a:lnTo>
                <a:lnTo>
                  <a:pt x="857" y="1206"/>
                </a:lnTo>
                <a:lnTo>
                  <a:pt x="859" y="1204"/>
                </a:lnTo>
                <a:lnTo>
                  <a:pt x="860" y="1204"/>
                </a:lnTo>
                <a:close/>
                <a:moveTo>
                  <a:pt x="871" y="1207"/>
                </a:moveTo>
                <a:lnTo>
                  <a:pt x="871" y="1210"/>
                </a:lnTo>
                <a:lnTo>
                  <a:pt x="869" y="1215"/>
                </a:lnTo>
                <a:lnTo>
                  <a:pt x="867" y="1220"/>
                </a:lnTo>
                <a:lnTo>
                  <a:pt x="864" y="1221"/>
                </a:lnTo>
                <a:lnTo>
                  <a:pt x="864" y="1219"/>
                </a:lnTo>
                <a:lnTo>
                  <a:pt x="866" y="1214"/>
                </a:lnTo>
                <a:lnTo>
                  <a:pt x="868" y="1209"/>
                </a:lnTo>
                <a:lnTo>
                  <a:pt x="871" y="1207"/>
                </a:lnTo>
                <a:close/>
                <a:moveTo>
                  <a:pt x="791" y="1245"/>
                </a:moveTo>
                <a:lnTo>
                  <a:pt x="792" y="1247"/>
                </a:lnTo>
                <a:lnTo>
                  <a:pt x="792" y="1249"/>
                </a:lnTo>
                <a:lnTo>
                  <a:pt x="791" y="1252"/>
                </a:lnTo>
                <a:lnTo>
                  <a:pt x="788" y="1254"/>
                </a:lnTo>
                <a:lnTo>
                  <a:pt x="786" y="1257"/>
                </a:lnTo>
                <a:lnTo>
                  <a:pt x="785" y="1259"/>
                </a:lnTo>
                <a:lnTo>
                  <a:pt x="782" y="1259"/>
                </a:lnTo>
                <a:lnTo>
                  <a:pt x="781" y="1259"/>
                </a:lnTo>
                <a:lnTo>
                  <a:pt x="780" y="1258"/>
                </a:lnTo>
                <a:lnTo>
                  <a:pt x="781" y="1255"/>
                </a:lnTo>
                <a:lnTo>
                  <a:pt x="781" y="1253"/>
                </a:lnTo>
                <a:lnTo>
                  <a:pt x="783" y="1250"/>
                </a:lnTo>
                <a:lnTo>
                  <a:pt x="786" y="1248"/>
                </a:lnTo>
                <a:lnTo>
                  <a:pt x="788" y="1247"/>
                </a:lnTo>
                <a:lnTo>
                  <a:pt x="790" y="1245"/>
                </a:lnTo>
                <a:lnTo>
                  <a:pt x="791" y="1245"/>
                </a:lnTo>
                <a:close/>
                <a:moveTo>
                  <a:pt x="791" y="1239"/>
                </a:moveTo>
                <a:lnTo>
                  <a:pt x="791" y="1240"/>
                </a:lnTo>
                <a:lnTo>
                  <a:pt x="790" y="1242"/>
                </a:lnTo>
                <a:lnTo>
                  <a:pt x="786" y="1244"/>
                </a:lnTo>
                <a:lnTo>
                  <a:pt x="785" y="1244"/>
                </a:lnTo>
                <a:lnTo>
                  <a:pt x="783" y="1242"/>
                </a:lnTo>
                <a:lnTo>
                  <a:pt x="786" y="1238"/>
                </a:lnTo>
                <a:lnTo>
                  <a:pt x="787" y="1236"/>
                </a:lnTo>
                <a:lnTo>
                  <a:pt x="788" y="1235"/>
                </a:lnTo>
                <a:lnTo>
                  <a:pt x="787" y="1234"/>
                </a:lnTo>
                <a:lnTo>
                  <a:pt x="787" y="1234"/>
                </a:lnTo>
                <a:lnTo>
                  <a:pt x="786" y="1234"/>
                </a:lnTo>
                <a:lnTo>
                  <a:pt x="786" y="1235"/>
                </a:lnTo>
                <a:lnTo>
                  <a:pt x="782" y="1239"/>
                </a:lnTo>
                <a:lnTo>
                  <a:pt x="778" y="1239"/>
                </a:lnTo>
                <a:lnTo>
                  <a:pt x="778" y="1236"/>
                </a:lnTo>
                <a:lnTo>
                  <a:pt x="781" y="1231"/>
                </a:lnTo>
                <a:lnTo>
                  <a:pt x="782" y="1230"/>
                </a:lnTo>
                <a:lnTo>
                  <a:pt x="783" y="1229"/>
                </a:lnTo>
                <a:lnTo>
                  <a:pt x="782" y="1228"/>
                </a:lnTo>
                <a:lnTo>
                  <a:pt x="782" y="1228"/>
                </a:lnTo>
                <a:lnTo>
                  <a:pt x="778" y="1231"/>
                </a:lnTo>
                <a:lnTo>
                  <a:pt x="775" y="1231"/>
                </a:lnTo>
                <a:lnTo>
                  <a:pt x="775" y="1229"/>
                </a:lnTo>
                <a:lnTo>
                  <a:pt x="777" y="1224"/>
                </a:lnTo>
                <a:lnTo>
                  <a:pt x="777" y="1223"/>
                </a:lnTo>
                <a:lnTo>
                  <a:pt x="778" y="1223"/>
                </a:lnTo>
                <a:lnTo>
                  <a:pt x="777" y="1221"/>
                </a:lnTo>
                <a:lnTo>
                  <a:pt x="776" y="1220"/>
                </a:lnTo>
                <a:lnTo>
                  <a:pt x="773" y="1221"/>
                </a:lnTo>
                <a:lnTo>
                  <a:pt x="772" y="1221"/>
                </a:lnTo>
                <a:lnTo>
                  <a:pt x="772" y="1219"/>
                </a:lnTo>
                <a:lnTo>
                  <a:pt x="773" y="1215"/>
                </a:lnTo>
                <a:lnTo>
                  <a:pt x="772" y="1211"/>
                </a:lnTo>
                <a:lnTo>
                  <a:pt x="773" y="1209"/>
                </a:lnTo>
                <a:lnTo>
                  <a:pt x="775" y="1209"/>
                </a:lnTo>
                <a:lnTo>
                  <a:pt x="776" y="1207"/>
                </a:lnTo>
                <a:lnTo>
                  <a:pt x="777" y="1209"/>
                </a:lnTo>
                <a:lnTo>
                  <a:pt x="778" y="1210"/>
                </a:lnTo>
                <a:lnTo>
                  <a:pt x="781" y="1214"/>
                </a:lnTo>
                <a:lnTo>
                  <a:pt x="783" y="1219"/>
                </a:lnTo>
                <a:lnTo>
                  <a:pt x="783" y="1223"/>
                </a:lnTo>
                <a:lnTo>
                  <a:pt x="785" y="1226"/>
                </a:lnTo>
                <a:lnTo>
                  <a:pt x="788" y="1229"/>
                </a:lnTo>
                <a:lnTo>
                  <a:pt x="791" y="1231"/>
                </a:lnTo>
                <a:lnTo>
                  <a:pt x="794" y="1236"/>
                </a:lnTo>
                <a:lnTo>
                  <a:pt x="795" y="1240"/>
                </a:lnTo>
                <a:lnTo>
                  <a:pt x="795" y="1244"/>
                </a:lnTo>
                <a:lnTo>
                  <a:pt x="795" y="1245"/>
                </a:lnTo>
                <a:lnTo>
                  <a:pt x="794" y="1244"/>
                </a:lnTo>
                <a:lnTo>
                  <a:pt x="791" y="1239"/>
                </a:lnTo>
                <a:close/>
                <a:moveTo>
                  <a:pt x="790" y="1322"/>
                </a:moveTo>
                <a:lnTo>
                  <a:pt x="791" y="1324"/>
                </a:lnTo>
                <a:lnTo>
                  <a:pt x="792" y="1326"/>
                </a:lnTo>
                <a:lnTo>
                  <a:pt x="792" y="1329"/>
                </a:lnTo>
                <a:lnTo>
                  <a:pt x="791" y="1331"/>
                </a:lnTo>
                <a:lnTo>
                  <a:pt x="790" y="1330"/>
                </a:lnTo>
                <a:lnTo>
                  <a:pt x="788" y="1327"/>
                </a:lnTo>
                <a:lnTo>
                  <a:pt x="788" y="1324"/>
                </a:lnTo>
                <a:lnTo>
                  <a:pt x="790" y="1322"/>
                </a:lnTo>
                <a:close/>
                <a:moveTo>
                  <a:pt x="782" y="1324"/>
                </a:moveTo>
                <a:lnTo>
                  <a:pt x="783" y="1325"/>
                </a:lnTo>
                <a:lnTo>
                  <a:pt x="786" y="1329"/>
                </a:lnTo>
                <a:lnTo>
                  <a:pt x="787" y="1334"/>
                </a:lnTo>
                <a:lnTo>
                  <a:pt x="786" y="1335"/>
                </a:lnTo>
                <a:lnTo>
                  <a:pt x="783" y="1334"/>
                </a:lnTo>
                <a:lnTo>
                  <a:pt x="781" y="1330"/>
                </a:lnTo>
                <a:lnTo>
                  <a:pt x="781" y="1326"/>
                </a:lnTo>
                <a:lnTo>
                  <a:pt x="782" y="1324"/>
                </a:lnTo>
                <a:close/>
                <a:moveTo>
                  <a:pt x="805" y="1324"/>
                </a:moveTo>
                <a:lnTo>
                  <a:pt x="806" y="1324"/>
                </a:lnTo>
                <a:lnTo>
                  <a:pt x="807" y="1325"/>
                </a:lnTo>
                <a:lnTo>
                  <a:pt x="809" y="1326"/>
                </a:lnTo>
                <a:lnTo>
                  <a:pt x="809" y="1327"/>
                </a:lnTo>
                <a:lnTo>
                  <a:pt x="807" y="1330"/>
                </a:lnTo>
                <a:lnTo>
                  <a:pt x="805" y="1331"/>
                </a:lnTo>
                <a:lnTo>
                  <a:pt x="801" y="1330"/>
                </a:lnTo>
                <a:lnTo>
                  <a:pt x="800" y="1327"/>
                </a:lnTo>
                <a:lnTo>
                  <a:pt x="801" y="1325"/>
                </a:lnTo>
                <a:lnTo>
                  <a:pt x="805" y="1324"/>
                </a:lnTo>
                <a:close/>
                <a:moveTo>
                  <a:pt x="839" y="1321"/>
                </a:moveTo>
                <a:lnTo>
                  <a:pt x="843" y="1316"/>
                </a:lnTo>
                <a:lnTo>
                  <a:pt x="848" y="1312"/>
                </a:lnTo>
                <a:lnTo>
                  <a:pt x="850" y="1312"/>
                </a:lnTo>
                <a:lnTo>
                  <a:pt x="854" y="1311"/>
                </a:lnTo>
                <a:lnTo>
                  <a:pt x="859" y="1312"/>
                </a:lnTo>
                <a:lnTo>
                  <a:pt x="863" y="1313"/>
                </a:lnTo>
                <a:lnTo>
                  <a:pt x="866" y="1315"/>
                </a:lnTo>
                <a:lnTo>
                  <a:pt x="867" y="1319"/>
                </a:lnTo>
                <a:lnTo>
                  <a:pt x="867" y="1322"/>
                </a:lnTo>
                <a:lnTo>
                  <a:pt x="867" y="1326"/>
                </a:lnTo>
                <a:lnTo>
                  <a:pt x="866" y="1324"/>
                </a:lnTo>
                <a:lnTo>
                  <a:pt x="863" y="1321"/>
                </a:lnTo>
                <a:lnTo>
                  <a:pt x="860" y="1321"/>
                </a:lnTo>
                <a:lnTo>
                  <a:pt x="858" y="1322"/>
                </a:lnTo>
                <a:lnTo>
                  <a:pt x="852" y="1319"/>
                </a:lnTo>
                <a:lnTo>
                  <a:pt x="848" y="1319"/>
                </a:lnTo>
                <a:lnTo>
                  <a:pt x="843" y="1320"/>
                </a:lnTo>
                <a:lnTo>
                  <a:pt x="839" y="1321"/>
                </a:lnTo>
                <a:close/>
                <a:moveTo>
                  <a:pt x="763" y="1003"/>
                </a:moveTo>
                <a:lnTo>
                  <a:pt x="771" y="1007"/>
                </a:lnTo>
                <a:lnTo>
                  <a:pt x="777" y="1012"/>
                </a:lnTo>
                <a:lnTo>
                  <a:pt x="781" y="1018"/>
                </a:lnTo>
                <a:lnTo>
                  <a:pt x="785" y="1027"/>
                </a:lnTo>
                <a:lnTo>
                  <a:pt x="785" y="1031"/>
                </a:lnTo>
                <a:lnTo>
                  <a:pt x="785" y="1033"/>
                </a:lnTo>
                <a:lnTo>
                  <a:pt x="783" y="1033"/>
                </a:lnTo>
                <a:lnTo>
                  <a:pt x="781" y="1031"/>
                </a:lnTo>
                <a:lnTo>
                  <a:pt x="778" y="1023"/>
                </a:lnTo>
                <a:lnTo>
                  <a:pt x="775" y="1017"/>
                </a:lnTo>
                <a:lnTo>
                  <a:pt x="770" y="1009"/>
                </a:lnTo>
                <a:lnTo>
                  <a:pt x="763" y="1003"/>
                </a:lnTo>
                <a:close/>
                <a:moveTo>
                  <a:pt x="758" y="1012"/>
                </a:moveTo>
                <a:lnTo>
                  <a:pt x="762" y="1014"/>
                </a:lnTo>
                <a:lnTo>
                  <a:pt x="767" y="1017"/>
                </a:lnTo>
                <a:lnTo>
                  <a:pt x="770" y="1021"/>
                </a:lnTo>
                <a:lnTo>
                  <a:pt x="773" y="1024"/>
                </a:lnTo>
                <a:lnTo>
                  <a:pt x="776" y="1029"/>
                </a:lnTo>
                <a:lnTo>
                  <a:pt x="777" y="1034"/>
                </a:lnTo>
                <a:lnTo>
                  <a:pt x="778" y="1040"/>
                </a:lnTo>
                <a:lnTo>
                  <a:pt x="780" y="1043"/>
                </a:lnTo>
                <a:lnTo>
                  <a:pt x="778" y="1048"/>
                </a:lnTo>
                <a:lnTo>
                  <a:pt x="777" y="1051"/>
                </a:lnTo>
                <a:lnTo>
                  <a:pt x="777" y="1052"/>
                </a:lnTo>
                <a:lnTo>
                  <a:pt x="776" y="1052"/>
                </a:lnTo>
                <a:lnTo>
                  <a:pt x="775" y="1051"/>
                </a:lnTo>
                <a:lnTo>
                  <a:pt x="775" y="1048"/>
                </a:lnTo>
                <a:lnTo>
                  <a:pt x="772" y="1041"/>
                </a:lnTo>
                <a:lnTo>
                  <a:pt x="768" y="1031"/>
                </a:lnTo>
                <a:lnTo>
                  <a:pt x="764" y="1021"/>
                </a:lnTo>
                <a:lnTo>
                  <a:pt x="758" y="1012"/>
                </a:lnTo>
                <a:close/>
                <a:moveTo>
                  <a:pt x="753" y="1031"/>
                </a:moveTo>
                <a:lnTo>
                  <a:pt x="759" y="1036"/>
                </a:lnTo>
                <a:lnTo>
                  <a:pt x="766" y="1040"/>
                </a:lnTo>
                <a:lnTo>
                  <a:pt x="770" y="1047"/>
                </a:lnTo>
                <a:lnTo>
                  <a:pt x="773" y="1057"/>
                </a:lnTo>
                <a:lnTo>
                  <a:pt x="773" y="1062"/>
                </a:lnTo>
                <a:lnTo>
                  <a:pt x="773" y="1065"/>
                </a:lnTo>
                <a:lnTo>
                  <a:pt x="772" y="1065"/>
                </a:lnTo>
                <a:lnTo>
                  <a:pt x="770" y="1062"/>
                </a:lnTo>
                <a:lnTo>
                  <a:pt x="762" y="1047"/>
                </a:lnTo>
                <a:lnTo>
                  <a:pt x="753" y="1031"/>
                </a:lnTo>
                <a:close/>
                <a:moveTo>
                  <a:pt x="752" y="1056"/>
                </a:moveTo>
                <a:lnTo>
                  <a:pt x="757" y="1058"/>
                </a:lnTo>
                <a:lnTo>
                  <a:pt x="762" y="1061"/>
                </a:lnTo>
                <a:lnTo>
                  <a:pt x="764" y="1066"/>
                </a:lnTo>
                <a:lnTo>
                  <a:pt x="768" y="1072"/>
                </a:lnTo>
                <a:lnTo>
                  <a:pt x="768" y="1076"/>
                </a:lnTo>
                <a:lnTo>
                  <a:pt x="768" y="1077"/>
                </a:lnTo>
                <a:lnTo>
                  <a:pt x="767" y="1079"/>
                </a:lnTo>
                <a:lnTo>
                  <a:pt x="766" y="1076"/>
                </a:lnTo>
                <a:lnTo>
                  <a:pt x="759" y="1066"/>
                </a:lnTo>
                <a:lnTo>
                  <a:pt x="752" y="1056"/>
                </a:lnTo>
                <a:close/>
                <a:moveTo>
                  <a:pt x="762" y="1095"/>
                </a:moveTo>
                <a:lnTo>
                  <a:pt x="762" y="1091"/>
                </a:lnTo>
                <a:lnTo>
                  <a:pt x="762" y="1087"/>
                </a:lnTo>
                <a:lnTo>
                  <a:pt x="761" y="1084"/>
                </a:lnTo>
                <a:lnTo>
                  <a:pt x="758" y="1079"/>
                </a:lnTo>
                <a:lnTo>
                  <a:pt x="756" y="1077"/>
                </a:lnTo>
                <a:lnTo>
                  <a:pt x="754" y="1077"/>
                </a:lnTo>
                <a:lnTo>
                  <a:pt x="754" y="1077"/>
                </a:lnTo>
                <a:lnTo>
                  <a:pt x="754" y="1079"/>
                </a:lnTo>
                <a:lnTo>
                  <a:pt x="758" y="1087"/>
                </a:lnTo>
                <a:lnTo>
                  <a:pt x="762" y="1095"/>
                </a:lnTo>
                <a:close/>
                <a:moveTo>
                  <a:pt x="915" y="1016"/>
                </a:moveTo>
                <a:lnTo>
                  <a:pt x="916" y="1014"/>
                </a:lnTo>
                <a:lnTo>
                  <a:pt x="916" y="1013"/>
                </a:lnTo>
                <a:lnTo>
                  <a:pt x="915" y="1012"/>
                </a:lnTo>
                <a:lnTo>
                  <a:pt x="914" y="1010"/>
                </a:lnTo>
                <a:lnTo>
                  <a:pt x="908" y="1009"/>
                </a:lnTo>
                <a:lnTo>
                  <a:pt x="906" y="1007"/>
                </a:lnTo>
                <a:lnTo>
                  <a:pt x="905" y="1002"/>
                </a:lnTo>
                <a:lnTo>
                  <a:pt x="906" y="998"/>
                </a:lnTo>
                <a:lnTo>
                  <a:pt x="910" y="995"/>
                </a:lnTo>
                <a:lnTo>
                  <a:pt x="914" y="993"/>
                </a:lnTo>
                <a:lnTo>
                  <a:pt x="917" y="993"/>
                </a:lnTo>
                <a:lnTo>
                  <a:pt x="919" y="994"/>
                </a:lnTo>
                <a:lnTo>
                  <a:pt x="920" y="997"/>
                </a:lnTo>
                <a:lnTo>
                  <a:pt x="920" y="998"/>
                </a:lnTo>
                <a:lnTo>
                  <a:pt x="917" y="999"/>
                </a:lnTo>
                <a:lnTo>
                  <a:pt x="916" y="1000"/>
                </a:lnTo>
                <a:lnTo>
                  <a:pt x="924" y="1004"/>
                </a:lnTo>
                <a:lnTo>
                  <a:pt x="927" y="1008"/>
                </a:lnTo>
                <a:lnTo>
                  <a:pt x="926" y="1008"/>
                </a:lnTo>
                <a:lnTo>
                  <a:pt x="924" y="1008"/>
                </a:lnTo>
                <a:lnTo>
                  <a:pt x="922" y="1009"/>
                </a:lnTo>
                <a:lnTo>
                  <a:pt x="922" y="1010"/>
                </a:lnTo>
                <a:lnTo>
                  <a:pt x="926" y="1012"/>
                </a:lnTo>
                <a:lnTo>
                  <a:pt x="929" y="1013"/>
                </a:lnTo>
                <a:lnTo>
                  <a:pt x="930" y="1014"/>
                </a:lnTo>
                <a:lnTo>
                  <a:pt x="930" y="1018"/>
                </a:lnTo>
                <a:lnTo>
                  <a:pt x="930" y="1021"/>
                </a:lnTo>
                <a:lnTo>
                  <a:pt x="929" y="1022"/>
                </a:lnTo>
                <a:lnTo>
                  <a:pt x="926" y="1023"/>
                </a:lnTo>
                <a:lnTo>
                  <a:pt x="922" y="1023"/>
                </a:lnTo>
                <a:lnTo>
                  <a:pt x="919" y="1023"/>
                </a:lnTo>
                <a:lnTo>
                  <a:pt x="916" y="1024"/>
                </a:lnTo>
                <a:lnTo>
                  <a:pt x="915" y="1028"/>
                </a:lnTo>
                <a:lnTo>
                  <a:pt x="916" y="1034"/>
                </a:lnTo>
                <a:lnTo>
                  <a:pt x="917" y="1040"/>
                </a:lnTo>
                <a:lnTo>
                  <a:pt x="919" y="1042"/>
                </a:lnTo>
                <a:lnTo>
                  <a:pt x="921" y="1045"/>
                </a:lnTo>
                <a:lnTo>
                  <a:pt x="922" y="1046"/>
                </a:lnTo>
                <a:lnTo>
                  <a:pt x="925" y="1046"/>
                </a:lnTo>
                <a:lnTo>
                  <a:pt x="926" y="1045"/>
                </a:lnTo>
                <a:lnTo>
                  <a:pt x="927" y="1042"/>
                </a:lnTo>
                <a:lnTo>
                  <a:pt x="927" y="1037"/>
                </a:lnTo>
                <a:lnTo>
                  <a:pt x="927" y="1036"/>
                </a:lnTo>
                <a:lnTo>
                  <a:pt x="930" y="1033"/>
                </a:lnTo>
                <a:lnTo>
                  <a:pt x="934" y="1033"/>
                </a:lnTo>
                <a:lnTo>
                  <a:pt x="938" y="1033"/>
                </a:lnTo>
                <a:lnTo>
                  <a:pt x="941" y="1034"/>
                </a:lnTo>
                <a:lnTo>
                  <a:pt x="945" y="1036"/>
                </a:lnTo>
                <a:lnTo>
                  <a:pt x="949" y="1040"/>
                </a:lnTo>
                <a:lnTo>
                  <a:pt x="950" y="1043"/>
                </a:lnTo>
                <a:lnTo>
                  <a:pt x="946" y="1042"/>
                </a:lnTo>
                <a:lnTo>
                  <a:pt x="943" y="1041"/>
                </a:lnTo>
                <a:lnTo>
                  <a:pt x="948" y="1048"/>
                </a:lnTo>
                <a:lnTo>
                  <a:pt x="954" y="1056"/>
                </a:lnTo>
                <a:lnTo>
                  <a:pt x="950" y="1056"/>
                </a:lnTo>
                <a:lnTo>
                  <a:pt x="946" y="1056"/>
                </a:lnTo>
                <a:lnTo>
                  <a:pt x="953" y="1061"/>
                </a:lnTo>
                <a:lnTo>
                  <a:pt x="958" y="1066"/>
                </a:lnTo>
                <a:lnTo>
                  <a:pt x="961" y="1071"/>
                </a:lnTo>
                <a:lnTo>
                  <a:pt x="964" y="1077"/>
                </a:lnTo>
                <a:lnTo>
                  <a:pt x="955" y="1071"/>
                </a:lnTo>
                <a:lnTo>
                  <a:pt x="946" y="1066"/>
                </a:lnTo>
                <a:lnTo>
                  <a:pt x="963" y="1080"/>
                </a:lnTo>
                <a:lnTo>
                  <a:pt x="977" y="1093"/>
                </a:lnTo>
                <a:lnTo>
                  <a:pt x="969" y="1091"/>
                </a:lnTo>
                <a:lnTo>
                  <a:pt x="961" y="1087"/>
                </a:lnTo>
                <a:lnTo>
                  <a:pt x="954" y="1081"/>
                </a:lnTo>
                <a:lnTo>
                  <a:pt x="945" y="1074"/>
                </a:lnTo>
                <a:lnTo>
                  <a:pt x="951" y="1085"/>
                </a:lnTo>
                <a:lnTo>
                  <a:pt x="958" y="1094"/>
                </a:lnTo>
                <a:lnTo>
                  <a:pt x="959" y="1099"/>
                </a:lnTo>
                <a:lnTo>
                  <a:pt x="960" y="1103"/>
                </a:lnTo>
                <a:lnTo>
                  <a:pt x="960" y="1105"/>
                </a:lnTo>
                <a:lnTo>
                  <a:pt x="960" y="1108"/>
                </a:lnTo>
                <a:lnTo>
                  <a:pt x="954" y="1105"/>
                </a:lnTo>
                <a:lnTo>
                  <a:pt x="950" y="1100"/>
                </a:lnTo>
                <a:lnTo>
                  <a:pt x="946" y="1095"/>
                </a:lnTo>
                <a:lnTo>
                  <a:pt x="944" y="1089"/>
                </a:lnTo>
                <a:lnTo>
                  <a:pt x="939" y="1079"/>
                </a:lnTo>
                <a:lnTo>
                  <a:pt x="934" y="1070"/>
                </a:lnTo>
                <a:lnTo>
                  <a:pt x="935" y="1079"/>
                </a:lnTo>
                <a:lnTo>
                  <a:pt x="939" y="1086"/>
                </a:lnTo>
                <a:lnTo>
                  <a:pt x="940" y="1090"/>
                </a:lnTo>
                <a:lnTo>
                  <a:pt x="940" y="1094"/>
                </a:lnTo>
                <a:lnTo>
                  <a:pt x="941" y="1098"/>
                </a:lnTo>
                <a:lnTo>
                  <a:pt x="940" y="1103"/>
                </a:lnTo>
                <a:lnTo>
                  <a:pt x="936" y="1096"/>
                </a:lnTo>
                <a:lnTo>
                  <a:pt x="932" y="1087"/>
                </a:lnTo>
                <a:lnTo>
                  <a:pt x="931" y="1077"/>
                </a:lnTo>
                <a:lnTo>
                  <a:pt x="930" y="1064"/>
                </a:lnTo>
                <a:lnTo>
                  <a:pt x="932" y="1064"/>
                </a:lnTo>
                <a:lnTo>
                  <a:pt x="935" y="1064"/>
                </a:lnTo>
                <a:lnTo>
                  <a:pt x="936" y="1062"/>
                </a:lnTo>
                <a:lnTo>
                  <a:pt x="938" y="1061"/>
                </a:lnTo>
                <a:lnTo>
                  <a:pt x="939" y="1057"/>
                </a:lnTo>
                <a:lnTo>
                  <a:pt x="939" y="1050"/>
                </a:lnTo>
                <a:lnTo>
                  <a:pt x="938" y="1043"/>
                </a:lnTo>
                <a:lnTo>
                  <a:pt x="935" y="1041"/>
                </a:lnTo>
                <a:lnTo>
                  <a:pt x="934" y="1043"/>
                </a:lnTo>
                <a:lnTo>
                  <a:pt x="934" y="1050"/>
                </a:lnTo>
                <a:lnTo>
                  <a:pt x="934" y="1052"/>
                </a:lnTo>
                <a:lnTo>
                  <a:pt x="932" y="1055"/>
                </a:lnTo>
                <a:lnTo>
                  <a:pt x="931" y="1056"/>
                </a:lnTo>
                <a:lnTo>
                  <a:pt x="929" y="1057"/>
                </a:lnTo>
                <a:lnTo>
                  <a:pt x="925" y="1057"/>
                </a:lnTo>
                <a:lnTo>
                  <a:pt x="921" y="1056"/>
                </a:lnTo>
                <a:lnTo>
                  <a:pt x="916" y="1053"/>
                </a:lnTo>
                <a:lnTo>
                  <a:pt x="911" y="1050"/>
                </a:lnTo>
                <a:lnTo>
                  <a:pt x="910" y="1052"/>
                </a:lnTo>
                <a:lnTo>
                  <a:pt x="911" y="1055"/>
                </a:lnTo>
                <a:lnTo>
                  <a:pt x="915" y="1058"/>
                </a:lnTo>
                <a:lnTo>
                  <a:pt x="921" y="1062"/>
                </a:lnTo>
                <a:lnTo>
                  <a:pt x="921" y="1066"/>
                </a:lnTo>
                <a:lnTo>
                  <a:pt x="921" y="1071"/>
                </a:lnTo>
                <a:lnTo>
                  <a:pt x="924" y="1067"/>
                </a:lnTo>
                <a:lnTo>
                  <a:pt x="926" y="1064"/>
                </a:lnTo>
                <a:lnTo>
                  <a:pt x="927" y="1076"/>
                </a:lnTo>
                <a:lnTo>
                  <a:pt x="927" y="1090"/>
                </a:lnTo>
                <a:lnTo>
                  <a:pt x="927" y="1094"/>
                </a:lnTo>
                <a:lnTo>
                  <a:pt x="926" y="1095"/>
                </a:lnTo>
                <a:lnTo>
                  <a:pt x="925" y="1093"/>
                </a:lnTo>
                <a:lnTo>
                  <a:pt x="924" y="1089"/>
                </a:lnTo>
                <a:lnTo>
                  <a:pt x="922" y="1082"/>
                </a:lnTo>
                <a:lnTo>
                  <a:pt x="921" y="1075"/>
                </a:lnTo>
                <a:lnTo>
                  <a:pt x="921" y="1081"/>
                </a:lnTo>
                <a:lnTo>
                  <a:pt x="920" y="1086"/>
                </a:lnTo>
                <a:lnTo>
                  <a:pt x="919" y="1089"/>
                </a:lnTo>
                <a:lnTo>
                  <a:pt x="917" y="1089"/>
                </a:lnTo>
                <a:lnTo>
                  <a:pt x="916" y="1076"/>
                </a:lnTo>
                <a:lnTo>
                  <a:pt x="915" y="1064"/>
                </a:lnTo>
                <a:lnTo>
                  <a:pt x="911" y="1069"/>
                </a:lnTo>
                <a:lnTo>
                  <a:pt x="907" y="1072"/>
                </a:lnTo>
                <a:lnTo>
                  <a:pt x="906" y="1066"/>
                </a:lnTo>
                <a:lnTo>
                  <a:pt x="905" y="1058"/>
                </a:lnTo>
                <a:lnTo>
                  <a:pt x="902" y="1061"/>
                </a:lnTo>
                <a:lnTo>
                  <a:pt x="898" y="1064"/>
                </a:lnTo>
                <a:lnTo>
                  <a:pt x="898" y="1055"/>
                </a:lnTo>
                <a:lnTo>
                  <a:pt x="898" y="1046"/>
                </a:lnTo>
                <a:lnTo>
                  <a:pt x="896" y="1047"/>
                </a:lnTo>
                <a:lnTo>
                  <a:pt x="892" y="1047"/>
                </a:lnTo>
                <a:lnTo>
                  <a:pt x="888" y="1045"/>
                </a:lnTo>
                <a:lnTo>
                  <a:pt x="884" y="1040"/>
                </a:lnTo>
                <a:lnTo>
                  <a:pt x="890" y="1041"/>
                </a:lnTo>
                <a:lnTo>
                  <a:pt x="893" y="1040"/>
                </a:lnTo>
                <a:lnTo>
                  <a:pt x="897" y="1038"/>
                </a:lnTo>
                <a:lnTo>
                  <a:pt x="901" y="1037"/>
                </a:lnTo>
                <a:lnTo>
                  <a:pt x="901" y="1032"/>
                </a:lnTo>
                <a:lnTo>
                  <a:pt x="901" y="1028"/>
                </a:lnTo>
                <a:lnTo>
                  <a:pt x="901" y="1024"/>
                </a:lnTo>
                <a:lnTo>
                  <a:pt x="903" y="1022"/>
                </a:lnTo>
                <a:lnTo>
                  <a:pt x="905" y="1019"/>
                </a:lnTo>
                <a:lnTo>
                  <a:pt x="907" y="1018"/>
                </a:lnTo>
                <a:lnTo>
                  <a:pt x="911" y="1017"/>
                </a:lnTo>
                <a:lnTo>
                  <a:pt x="915" y="1016"/>
                </a:lnTo>
                <a:close/>
                <a:moveTo>
                  <a:pt x="868" y="1008"/>
                </a:moveTo>
                <a:lnTo>
                  <a:pt x="869" y="1010"/>
                </a:lnTo>
                <a:lnTo>
                  <a:pt x="869" y="1012"/>
                </a:lnTo>
                <a:lnTo>
                  <a:pt x="868" y="1014"/>
                </a:lnTo>
                <a:lnTo>
                  <a:pt x="866" y="1014"/>
                </a:lnTo>
                <a:lnTo>
                  <a:pt x="864" y="1016"/>
                </a:lnTo>
                <a:lnTo>
                  <a:pt x="862" y="1016"/>
                </a:lnTo>
                <a:lnTo>
                  <a:pt x="859" y="1014"/>
                </a:lnTo>
                <a:lnTo>
                  <a:pt x="858" y="1013"/>
                </a:lnTo>
                <a:lnTo>
                  <a:pt x="857" y="1012"/>
                </a:lnTo>
                <a:lnTo>
                  <a:pt x="857" y="1009"/>
                </a:lnTo>
                <a:lnTo>
                  <a:pt x="858" y="1008"/>
                </a:lnTo>
                <a:lnTo>
                  <a:pt x="860" y="1007"/>
                </a:lnTo>
                <a:lnTo>
                  <a:pt x="863" y="1007"/>
                </a:lnTo>
                <a:lnTo>
                  <a:pt x="866" y="1007"/>
                </a:lnTo>
                <a:lnTo>
                  <a:pt x="867" y="1007"/>
                </a:lnTo>
                <a:lnTo>
                  <a:pt x="868" y="1008"/>
                </a:lnTo>
                <a:close/>
                <a:moveTo>
                  <a:pt x="859" y="994"/>
                </a:moveTo>
                <a:lnTo>
                  <a:pt x="860" y="995"/>
                </a:lnTo>
                <a:lnTo>
                  <a:pt x="862" y="997"/>
                </a:lnTo>
                <a:lnTo>
                  <a:pt x="862" y="999"/>
                </a:lnTo>
                <a:lnTo>
                  <a:pt x="860" y="1002"/>
                </a:lnTo>
                <a:lnTo>
                  <a:pt x="858" y="1004"/>
                </a:lnTo>
                <a:lnTo>
                  <a:pt x="855" y="1005"/>
                </a:lnTo>
                <a:lnTo>
                  <a:pt x="853" y="1007"/>
                </a:lnTo>
                <a:lnTo>
                  <a:pt x="850" y="1007"/>
                </a:lnTo>
                <a:lnTo>
                  <a:pt x="849" y="1005"/>
                </a:lnTo>
                <a:lnTo>
                  <a:pt x="848" y="1003"/>
                </a:lnTo>
                <a:lnTo>
                  <a:pt x="848" y="1000"/>
                </a:lnTo>
                <a:lnTo>
                  <a:pt x="849" y="998"/>
                </a:lnTo>
                <a:lnTo>
                  <a:pt x="850" y="995"/>
                </a:lnTo>
                <a:lnTo>
                  <a:pt x="853" y="994"/>
                </a:lnTo>
                <a:lnTo>
                  <a:pt x="855" y="993"/>
                </a:lnTo>
                <a:lnTo>
                  <a:pt x="859" y="994"/>
                </a:lnTo>
                <a:close/>
                <a:moveTo>
                  <a:pt x="850" y="980"/>
                </a:moveTo>
                <a:lnTo>
                  <a:pt x="852" y="981"/>
                </a:lnTo>
                <a:lnTo>
                  <a:pt x="853" y="983"/>
                </a:lnTo>
                <a:lnTo>
                  <a:pt x="852" y="985"/>
                </a:lnTo>
                <a:lnTo>
                  <a:pt x="852" y="988"/>
                </a:lnTo>
                <a:lnTo>
                  <a:pt x="850" y="989"/>
                </a:lnTo>
                <a:lnTo>
                  <a:pt x="849" y="990"/>
                </a:lnTo>
                <a:lnTo>
                  <a:pt x="847" y="992"/>
                </a:lnTo>
                <a:lnTo>
                  <a:pt x="845" y="992"/>
                </a:lnTo>
                <a:lnTo>
                  <a:pt x="844" y="990"/>
                </a:lnTo>
                <a:lnTo>
                  <a:pt x="843" y="989"/>
                </a:lnTo>
                <a:lnTo>
                  <a:pt x="843" y="986"/>
                </a:lnTo>
                <a:lnTo>
                  <a:pt x="844" y="984"/>
                </a:lnTo>
                <a:lnTo>
                  <a:pt x="845" y="981"/>
                </a:lnTo>
                <a:lnTo>
                  <a:pt x="847" y="980"/>
                </a:lnTo>
                <a:lnTo>
                  <a:pt x="848" y="980"/>
                </a:lnTo>
                <a:lnTo>
                  <a:pt x="850" y="980"/>
                </a:lnTo>
                <a:close/>
                <a:moveTo>
                  <a:pt x="842" y="968"/>
                </a:moveTo>
                <a:lnTo>
                  <a:pt x="844" y="969"/>
                </a:lnTo>
                <a:lnTo>
                  <a:pt x="845" y="971"/>
                </a:lnTo>
                <a:lnTo>
                  <a:pt x="844" y="974"/>
                </a:lnTo>
                <a:lnTo>
                  <a:pt x="842" y="975"/>
                </a:lnTo>
                <a:lnTo>
                  <a:pt x="839" y="974"/>
                </a:lnTo>
                <a:lnTo>
                  <a:pt x="836" y="971"/>
                </a:lnTo>
                <a:lnTo>
                  <a:pt x="838" y="970"/>
                </a:lnTo>
                <a:lnTo>
                  <a:pt x="839" y="969"/>
                </a:lnTo>
                <a:lnTo>
                  <a:pt x="840" y="968"/>
                </a:lnTo>
                <a:lnTo>
                  <a:pt x="842" y="968"/>
                </a:lnTo>
                <a:close/>
                <a:moveTo>
                  <a:pt x="845" y="926"/>
                </a:moveTo>
                <a:lnTo>
                  <a:pt x="849" y="922"/>
                </a:lnTo>
                <a:lnTo>
                  <a:pt x="853" y="922"/>
                </a:lnTo>
                <a:lnTo>
                  <a:pt x="853" y="926"/>
                </a:lnTo>
                <a:lnTo>
                  <a:pt x="849" y="931"/>
                </a:lnTo>
                <a:lnTo>
                  <a:pt x="844" y="935"/>
                </a:lnTo>
                <a:lnTo>
                  <a:pt x="842" y="935"/>
                </a:lnTo>
                <a:lnTo>
                  <a:pt x="842" y="932"/>
                </a:lnTo>
                <a:lnTo>
                  <a:pt x="845" y="926"/>
                </a:lnTo>
                <a:close/>
                <a:moveTo>
                  <a:pt x="848" y="966"/>
                </a:moveTo>
                <a:lnTo>
                  <a:pt x="845" y="960"/>
                </a:lnTo>
                <a:lnTo>
                  <a:pt x="844" y="955"/>
                </a:lnTo>
                <a:lnTo>
                  <a:pt x="844" y="949"/>
                </a:lnTo>
                <a:lnTo>
                  <a:pt x="845" y="944"/>
                </a:lnTo>
                <a:lnTo>
                  <a:pt x="849" y="937"/>
                </a:lnTo>
                <a:lnTo>
                  <a:pt x="852" y="932"/>
                </a:lnTo>
                <a:lnTo>
                  <a:pt x="855" y="930"/>
                </a:lnTo>
                <a:lnTo>
                  <a:pt x="858" y="930"/>
                </a:lnTo>
                <a:lnTo>
                  <a:pt x="860" y="932"/>
                </a:lnTo>
                <a:lnTo>
                  <a:pt x="860" y="935"/>
                </a:lnTo>
                <a:lnTo>
                  <a:pt x="860" y="937"/>
                </a:lnTo>
                <a:lnTo>
                  <a:pt x="858" y="940"/>
                </a:lnTo>
                <a:lnTo>
                  <a:pt x="854" y="945"/>
                </a:lnTo>
                <a:lnTo>
                  <a:pt x="850" y="950"/>
                </a:lnTo>
                <a:lnTo>
                  <a:pt x="849" y="954"/>
                </a:lnTo>
                <a:lnTo>
                  <a:pt x="848" y="966"/>
                </a:lnTo>
                <a:close/>
                <a:moveTo>
                  <a:pt x="863" y="950"/>
                </a:moveTo>
                <a:lnTo>
                  <a:pt x="862" y="952"/>
                </a:lnTo>
                <a:lnTo>
                  <a:pt x="862" y="956"/>
                </a:lnTo>
                <a:lnTo>
                  <a:pt x="862" y="962"/>
                </a:lnTo>
                <a:lnTo>
                  <a:pt x="862" y="969"/>
                </a:lnTo>
                <a:lnTo>
                  <a:pt x="864" y="976"/>
                </a:lnTo>
                <a:lnTo>
                  <a:pt x="867" y="984"/>
                </a:lnTo>
                <a:lnTo>
                  <a:pt x="872" y="994"/>
                </a:lnTo>
                <a:lnTo>
                  <a:pt x="878" y="1003"/>
                </a:lnTo>
                <a:lnTo>
                  <a:pt x="881" y="1009"/>
                </a:lnTo>
                <a:lnTo>
                  <a:pt x="881" y="1014"/>
                </a:lnTo>
                <a:lnTo>
                  <a:pt x="881" y="1017"/>
                </a:lnTo>
                <a:lnTo>
                  <a:pt x="882" y="1018"/>
                </a:lnTo>
                <a:lnTo>
                  <a:pt x="883" y="1019"/>
                </a:lnTo>
                <a:lnTo>
                  <a:pt x="887" y="1021"/>
                </a:lnTo>
                <a:lnTo>
                  <a:pt x="890" y="1019"/>
                </a:lnTo>
                <a:lnTo>
                  <a:pt x="891" y="1017"/>
                </a:lnTo>
                <a:lnTo>
                  <a:pt x="893" y="1014"/>
                </a:lnTo>
                <a:lnTo>
                  <a:pt x="893" y="1010"/>
                </a:lnTo>
                <a:lnTo>
                  <a:pt x="891" y="1009"/>
                </a:lnTo>
                <a:lnTo>
                  <a:pt x="887" y="1007"/>
                </a:lnTo>
                <a:lnTo>
                  <a:pt x="892" y="1007"/>
                </a:lnTo>
                <a:lnTo>
                  <a:pt x="896" y="1007"/>
                </a:lnTo>
                <a:lnTo>
                  <a:pt x="892" y="1004"/>
                </a:lnTo>
                <a:lnTo>
                  <a:pt x="887" y="1000"/>
                </a:lnTo>
                <a:lnTo>
                  <a:pt x="893" y="1000"/>
                </a:lnTo>
                <a:lnTo>
                  <a:pt x="897" y="999"/>
                </a:lnTo>
                <a:lnTo>
                  <a:pt x="891" y="995"/>
                </a:lnTo>
                <a:lnTo>
                  <a:pt x="883" y="993"/>
                </a:lnTo>
                <a:lnTo>
                  <a:pt x="888" y="992"/>
                </a:lnTo>
                <a:lnTo>
                  <a:pt x="893" y="990"/>
                </a:lnTo>
                <a:lnTo>
                  <a:pt x="893" y="988"/>
                </a:lnTo>
                <a:lnTo>
                  <a:pt x="890" y="985"/>
                </a:lnTo>
                <a:lnTo>
                  <a:pt x="884" y="983"/>
                </a:lnTo>
                <a:lnTo>
                  <a:pt x="878" y="980"/>
                </a:lnTo>
                <a:lnTo>
                  <a:pt x="883" y="979"/>
                </a:lnTo>
                <a:lnTo>
                  <a:pt x="888" y="978"/>
                </a:lnTo>
                <a:lnTo>
                  <a:pt x="882" y="975"/>
                </a:lnTo>
                <a:lnTo>
                  <a:pt x="877" y="971"/>
                </a:lnTo>
                <a:lnTo>
                  <a:pt x="881" y="970"/>
                </a:lnTo>
                <a:lnTo>
                  <a:pt x="886" y="969"/>
                </a:lnTo>
                <a:lnTo>
                  <a:pt x="878" y="965"/>
                </a:lnTo>
                <a:lnTo>
                  <a:pt x="871" y="961"/>
                </a:lnTo>
                <a:lnTo>
                  <a:pt x="876" y="960"/>
                </a:lnTo>
                <a:lnTo>
                  <a:pt x="879" y="957"/>
                </a:lnTo>
                <a:lnTo>
                  <a:pt x="874" y="956"/>
                </a:lnTo>
                <a:lnTo>
                  <a:pt x="871" y="955"/>
                </a:lnTo>
                <a:lnTo>
                  <a:pt x="874" y="954"/>
                </a:lnTo>
                <a:lnTo>
                  <a:pt x="878" y="951"/>
                </a:lnTo>
                <a:lnTo>
                  <a:pt x="874" y="949"/>
                </a:lnTo>
                <a:lnTo>
                  <a:pt x="871" y="947"/>
                </a:lnTo>
                <a:lnTo>
                  <a:pt x="869" y="946"/>
                </a:lnTo>
                <a:lnTo>
                  <a:pt x="867" y="946"/>
                </a:lnTo>
                <a:lnTo>
                  <a:pt x="866" y="947"/>
                </a:lnTo>
                <a:lnTo>
                  <a:pt x="863" y="950"/>
                </a:lnTo>
                <a:close/>
                <a:moveTo>
                  <a:pt x="415" y="1238"/>
                </a:moveTo>
                <a:lnTo>
                  <a:pt x="415" y="1235"/>
                </a:lnTo>
                <a:lnTo>
                  <a:pt x="413" y="1234"/>
                </a:lnTo>
                <a:lnTo>
                  <a:pt x="411" y="1234"/>
                </a:lnTo>
                <a:lnTo>
                  <a:pt x="410" y="1235"/>
                </a:lnTo>
                <a:lnTo>
                  <a:pt x="407" y="1239"/>
                </a:lnTo>
                <a:lnTo>
                  <a:pt x="406" y="1244"/>
                </a:lnTo>
                <a:lnTo>
                  <a:pt x="407" y="1248"/>
                </a:lnTo>
                <a:lnTo>
                  <a:pt x="408" y="1252"/>
                </a:lnTo>
                <a:lnTo>
                  <a:pt x="412" y="1254"/>
                </a:lnTo>
                <a:lnTo>
                  <a:pt x="415" y="1254"/>
                </a:lnTo>
                <a:lnTo>
                  <a:pt x="416" y="1252"/>
                </a:lnTo>
                <a:lnTo>
                  <a:pt x="416" y="1249"/>
                </a:lnTo>
                <a:lnTo>
                  <a:pt x="413" y="1243"/>
                </a:lnTo>
                <a:lnTo>
                  <a:pt x="415" y="1238"/>
                </a:lnTo>
                <a:close/>
                <a:moveTo>
                  <a:pt x="424" y="1243"/>
                </a:moveTo>
                <a:lnTo>
                  <a:pt x="422" y="1240"/>
                </a:lnTo>
                <a:lnTo>
                  <a:pt x="421" y="1240"/>
                </a:lnTo>
                <a:lnTo>
                  <a:pt x="420" y="1240"/>
                </a:lnTo>
                <a:lnTo>
                  <a:pt x="418" y="1242"/>
                </a:lnTo>
                <a:lnTo>
                  <a:pt x="418" y="1245"/>
                </a:lnTo>
                <a:lnTo>
                  <a:pt x="418" y="1249"/>
                </a:lnTo>
                <a:lnTo>
                  <a:pt x="421" y="1253"/>
                </a:lnTo>
                <a:lnTo>
                  <a:pt x="424" y="1254"/>
                </a:lnTo>
                <a:lnTo>
                  <a:pt x="426" y="1255"/>
                </a:lnTo>
                <a:lnTo>
                  <a:pt x="429" y="1254"/>
                </a:lnTo>
                <a:lnTo>
                  <a:pt x="429" y="1252"/>
                </a:lnTo>
                <a:lnTo>
                  <a:pt x="427" y="1250"/>
                </a:lnTo>
                <a:lnTo>
                  <a:pt x="425" y="1247"/>
                </a:lnTo>
                <a:lnTo>
                  <a:pt x="424" y="1243"/>
                </a:lnTo>
                <a:close/>
                <a:moveTo>
                  <a:pt x="517" y="1296"/>
                </a:moveTo>
                <a:lnTo>
                  <a:pt x="521" y="1295"/>
                </a:lnTo>
                <a:lnTo>
                  <a:pt x="523" y="1296"/>
                </a:lnTo>
                <a:lnTo>
                  <a:pt x="523" y="1297"/>
                </a:lnTo>
                <a:lnTo>
                  <a:pt x="522" y="1298"/>
                </a:lnTo>
                <a:lnTo>
                  <a:pt x="521" y="1300"/>
                </a:lnTo>
                <a:lnTo>
                  <a:pt x="518" y="1301"/>
                </a:lnTo>
                <a:lnTo>
                  <a:pt x="514" y="1301"/>
                </a:lnTo>
                <a:lnTo>
                  <a:pt x="512" y="1301"/>
                </a:lnTo>
                <a:lnTo>
                  <a:pt x="513" y="1298"/>
                </a:lnTo>
                <a:lnTo>
                  <a:pt x="517" y="1296"/>
                </a:lnTo>
                <a:close/>
                <a:moveTo>
                  <a:pt x="525" y="1307"/>
                </a:moveTo>
                <a:lnTo>
                  <a:pt x="528" y="1306"/>
                </a:lnTo>
                <a:lnTo>
                  <a:pt x="531" y="1306"/>
                </a:lnTo>
                <a:lnTo>
                  <a:pt x="532" y="1306"/>
                </a:lnTo>
                <a:lnTo>
                  <a:pt x="533" y="1307"/>
                </a:lnTo>
                <a:lnTo>
                  <a:pt x="533" y="1308"/>
                </a:lnTo>
                <a:lnTo>
                  <a:pt x="532" y="1311"/>
                </a:lnTo>
                <a:lnTo>
                  <a:pt x="531" y="1312"/>
                </a:lnTo>
                <a:lnTo>
                  <a:pt x="527" y="1313"/>
                </a:lnTo>
                <a:lnTo>
                  <a:pt x="522" y="1315"/>
                </a:lnTo>
                <a:lnTo>
                  <a:pt x="520" y="1313"/>
                </a:lnTo>
                <a:lnTo>
                  <a:pt x="520" y="1312"/>
                </a:lnTo>
                <a:lnTo>
                  <a:pt x="521" y="1310"/>
                </a:lnTo>
                <a:lnTo>
                  <a:pt x="522" y="1308"/>
                </a:lnTo>
                <a:lnTo>
                  <a:pt x="525" y="1307"/>
                </a:lnTo>
                <a:close/>
                <a:moveTo>
                  <a:pt x="535" y="1313"/>
                </a:moveTo>
                <a:lnTo>
                  <a:pt x="538" y="1312"/>
                </a:lnTo>
                <a:lnTo>
                  <a:pt x="541" y="1312"/>
                </a:lnTo>
                <a:lnTo>
                  <a:pt x="544" y="1312"/>
                </a:lnTo>
                <a:lnTo>
                  <a:pt x="545" y="1313"/>
                </a:lnTo>
                <a:lnTo>
                  <a:pt x="545" y="1316"/>
                </a:lnTo>
                <a:lnTo>
                  <a:pt x="544" y="1317"/>
                </a:lnTo>
                <a:lnTo>
                  <a:pt x="541" y="1320"/>
                </a:lnTo>
                <a:lnTo>
                  <a:pt x="537" y="1321"/>
                </a:lnTo>
                <a:lnTo>
                  <a:pt x="533" y="1322"/>
                </a:lnTo>
                <a:lnTo>
                  <a:pt x="530" y="1324"/>
                </a:lnTo>
                <a:lnTo>
                  <a:pt x="527" y="1322"/>
                </a:lnTo>
                <a:lnTo>
                  <a:pt x="526" y="1321"/>
                </a:lnTo>
                <a:lnTo>
                  <a:pt x="527" y="1320"/>
                </a:lnTo>
                <a:lnTo>
                  <a:pt x="528" y="1317"/>
                </a:lnTo>
                <a:lnTo>
                  <a:pt x="531" y="1315"/>
                </a:lnTo>
                <a:lnTo>
                  <a:pt x="535" y="1313"/>
                </a:lnTo>
                <a:close/>
                <a:moveTo>
                  <a:pt x="465" y="1339"/>
                </a:moveTo>
                <a:lnTo>
                  <a:pt x="470" y="1340"/>
                </a:lnTo>
                <a:lnTo>
                  <a:pt x="472" y="1341"/>
                </a:lnTo>
                <a:lnTo>
                  <a:pt x="470" y="1343"/>
                </a:lnTo>
                <a:lnTo>
                  <a:pt x="466" y="1344"/>
                </a:lnTo>
                <a:lnTo>
                  <a:pt x="463" y="1343"/>
                </a:lnTo>
                <a:lnTo>
                  <a:pt x="460" y="1341"/>
                </a:lnTo>
                <a:lnTo>
                  <a:pt x="461" y="1340"/>
                </a:lnTo>
                <a:lnTo>
                  <a:pt x="465" y="1339"/>
                </a:lnTo>
                <a:close/>
                <a:moveTo>
                  <a:pt x="460" y="1334"/>
                </a:moveTo>
                <a:lnTo>
                  <a:pt x="465" y="1332"/>
                </a:lnTo>
                <a:lnTo>
                  <a:pt x="469" y="1334"/>
                </a:lnTo>
                <a:lnTo>
                  <a:pt x="468" y="1335"/>
                </a:lnTo>
                <a:lnTo>
                  <a:pt x="463" y="1337"/>
                </a:lnTo>
                <a:lnTo>
                  <a:pt x="456" y="1337"/>
                </a:lnTo>
                <a:lnTo>
                  <a:pt x="454" y="1337"/>
                </a:lnTo>
                <a:lnTo>
                  <a:pt x="455" y="1335"/>
                </a:lnTo>
                <a:lnTo>
                  <a:pt x="460" y="1334"/>
                </a:lnTo>
                <a:close/>
                <a:moveTo>
                  <a:pt x="453" y="1329"/>
                </a:moveTo>
                <a:lnTo>
                  <a:pt x="460" y="1327"/>
                </a:lnTo>
                <a:lnTo>
                  <a:pt x="465" y="1327"/>
                </a:lnTo>
                <a:lnTo>
                  <a:pt x="463" y="1330"/>
                </a:lnTo>
                <a:lnTo>
                  <a:pt x="456" y="1332"/>
                </a:lnTo>
                <a:lnTo>
                  <a:pt x="448" y="1334"/>
                </a:lnTo>
                <a:lnTo>
                  <a:pt x="444" y="1334"/>
                </a:lnTo>
                <a:lnTo>
                  <a:pt x="444" y="1332"/>
                </a:lnTo>
                <a:lnTo>
                  <a:pt x="445" y="1331"/>
                </a:lnTo>
                <a:lnTo>
                  <a:pt x="448" y="1329"/>
                </a:lnTo>
                <a:lnTo>
                  <a:pt x="453" y="1329"/>
                </a:lnTo>
                <a:close/>
                <a:moveTo>
                  <a:pt x="448" y="1322"/>
                </a:moveTo>
                <a:lnTo>
                  <a:pt x="455" y="1321"/>
                </a:lnTo>
                <a:lnTo>
                  <a:pt x="459" y="1322"/>
                </a:lnTo>
                <a:lnTo>
                  <a:pt x="458" y="1325"/>
                </a:lnTo>
                <a:lnTo>
                  <a:pt x="451" y="1327"/>
                </a:lnTo>
                <a:lnTo>
                  <a:pt x="444" y="1329"/>
                </a:lnTo>
                <a:lnTo>
                  <a:pt x="440" y="1327"/>
                </a:lnTo>
                <a:lnTo>
                  <a:pt x="441" y="1325"/>
                </a:lnTo>
                <a:lnTo>
                  <a:pt x="448" y="1322"/>
                </a:lnTo>
                <a:close/>
                <a:moveTo>
                  <a:pt x="439" y="1307"/>
                </a:moveTo>
                <a:lnTo>
                  <a:pt x="444" y="1307"/>
                </a:lnTo>
                <a:lnTo>
                  <a:pt x="445" y="1310"/>
                </a:lnTo>
                <a:lnTo>
                  <a:pt x="444" y="1311"/>
                </a:lnTo>
                <a:lnTo>
                  <a:pt x="440" y="1311"/>
                </a:lnTo>
                <a:lnTo>
                  <a:pt x="436" y="1311"/>
                </a:lnTo>
                <a:lnTo>
                  <a:pt x="434" y="1310"/>
                </a:lnTo>
                <a:lnTo>
                  <a:pt x="435" y="1307"/>
                </a:lnTo>
                <a:lnTo>
                  <a:pt x="439" y="1307"/>
                </a:lnTo>
                <a:close/>
                <a:moveTo>
                  <a:pt x="520" y="1029"/>
                </a:moveTo>
                <a:lnTo>
                  <a:pt x="528" y="1029"/>
                </a:lnTo>
                <a:lnTo>
                  <a:pt x="537" y="1031"/>
                </a:lnTo>
                <a:lnTo>
                  <a:pt x="538" y="1034"/>
                </a:lnTo>
                <a:lnTo>
                  <a:pt x="541" y="1037"/>
                </a:lnTo>
                <a:lnTo>
                  <a:pt x="540" y="1037"/>
                </a:lnTo>
                <a:lnTo>
                  <a:pt x="540" y="1037"/>
                </a:lnTo>
                <a:lnTo>
                  <a:pt x="540" y="1040"/>
                </a:lnTo>
                <a:lnTo>
                  <a:pt x="541" y="1045"/>
                </a:lnTo>
                <a:lnTo>
                  <a:pt x="540" y="1045"/>
                </a:lnTo>
                <a:lnTo>
                  <a:pt x="536" y="1036"/>
                </a:lnTo>
                <a:lnTo>
                  <a:pt x="532" y="1033"/>
                </a:lnTo>
                <a:lnTo>
                  <a:pt x="527" y="1032"/>
                </a:lnTo>
                <a:lnTo>
                  <a:pt x="525" y="1031"/>
                </a:lnTo>
                <a:lnTo>
                  <a:pt x="520" y="1029"/>
                </a:lnTo>
                <a:close/>
                <a:moveTo>
                  <a:pt x="681" y="1005"/>
                </a:moveTo>
                <a:lnTo>
                  <a:pt x="685" y="1008"/>
                </a:lnTo>
                <a:lnTo>
                  <a:pt x="685" y="1009"/>
                </a:lnTo>
                <a:lnTo>
                  <a:pt x="684" y="1010"/>
                </a:lnTo>
                <a:lnTo>
                  <a:pt x="679" y="1008"/>
                </a:lnTo>
                <a:lnTo>
                  <a:pt x="676" y="1005"/>
                </a:lnTo>
                <a:lnTo>
                  <a:pt x="675" y="1003"/>
                </a:lnTo>
                <a:lnTo>
                  <a:pt x="677" y="1003"/>
                </a:lnTo>
                <a:lnTo>
                  <a:pt x="681" y="1005"/>
                </a:lnTo>
                <a:close/>
                <a:moveTo>
                  <a:pt x="619" y="964"/>
                </a:moveTo>
                <a:lnTo>
                  <a:pt x="632" y="968"/>
                </a:lnTo>
                <a:lnTo>
                  <a:pt x="645" y="975"/>
                </a:lnTo>
                <a:lnTo>
                  <a:pt x="657" y="984"/>
                </a:lnTo>
                <a:lnTo>
                  <a:pt x="670" y="995"/>
                </a:lnTo>
                <a:lnTo>
                  <a:pt x="671" y="998"/>
                </a:lnTo>
                <a:lnTo>
                  <a:pt x="670" y="999"/>
                </a:lnTo>
                <a:lnTo>
                  <a:pt x="669" y="999"/>
                </a:lnTo>
                <a:lnTo>
                  <a:pt x="667" y="999"/>
                </a:lnTo>
                <a:lnTo>
                  <a:pt x="657" y="993"/>
                </a:lnTo>
                <a:lnTo>
                  <a:pt x="646" y="984"/>
                </a:lnTo>
                <a:lnTo>
                  <a:pt x="633" y="974"/>
                </a:lnTo>
                <a:lnTo>
                  <a:pt x="619" y="964"/>
                </a:lnTo>
                <a:close/>
                <a:moveTo>
                  <a:pt x="663" y="1148"/>
                </a:moveTo>
                <a:lnTo>
                  <a:pt x="666" y="1151"/>
                </a:lnTo>
                <a:lnTo>
                  <a:pt x="666" y="1157"/>
                </a:lnTo>
                <a:lnTo>
                  <a:pt x="666" y="1161"/>
                </a:lnTo>
                <a:lnTo>
                  <a:pt x="666" y="1165"/>
                </a:lnTo>
                <a:lnTo>
                  <a:pt x="665" y="1166"/>
                </a:lnTo>
                <a:lnTo>
                  <a:pt x="661" y="1167"/>
                </a:lnTo>
                <a:lnTo>
                  <a:pt x="660" y="1166"/>
                </a:lnTo>
                <a:lnTo>
                  <a:pt x="658" y="1163"/>
                </a:lnTo>
                <a:lnTo>
                  <a:pt x="658" y="1159"/>
                </a:lnTo>
                <a:lnTo>
                  <a:pt x="660" y="1156"/>
                </a:lnTo>
                <a:lnTo>
                  <a:pt x="662" y="1149"/>
                </a:lnTo>
                <a:lnTo>
                  <a:pt x="663" y="1148"/>
                </a:lnTo>
                <a:close/>
                <a:moveTo>
                  <a:pt x="655" y="1149"/>
                </a:moveTo>
                <a:lnTo>
                  <a:pt x="656" y="1151"/>
                </a:lnTo>
                <a:lnTo>
                  <a:pt x="656" y="1152"/>
                </a:lnTo>
                <a:lnTo>
                  <a:pt x="655" y="1152"/>
                </a:lnTo>
                <a:lnTo>
                  <a:pt x="653" y="1152"/>
                </a:lnTo>
                <a:lnTo>
                  <a:pt x="655" y="1151"/>
                </a:lnTo>
                <a:lnTo>
                  <a:pt x="655" y="1149"/>
                </a:lnTo>
                <a:close/>
                <a:moveTo>
                  <a:pt x="656" y="1158"/>
                </a:moveTo>
                <a:lnTo>
                  <a:pt x="656" y="1163"/>
                </a:lnTo>
                <a:lnTo>
                  <a:pt x="656" y="1167"/>
                </a:lnTo>
                <a:lnTo>
                  <a:pt x="656" y="1170"/>
                </a:lnTo>
                <a:lnTo>
                  <a:pt x="653" y="1170"/>
                </a:lnTo>
                <a:lnTo>
                  <a:pt x="652" y="1168"/>
                </a:lnTo>
                <a:lnTo>
                  <a:pt x="652" y="1166"/>
                </a:lnTo>
                <a:lnTo>
                  <a:pt x="652" y="1162"/>
                </a:lnTo>
                <a:lnTo>
                  <a:pt x="652" y="1158"/>
                </a:lnTo>
                <a:lnTo>
                  <a:pt x="655" y="1158"/>
                </a:lnTo>
                <a:lnTo>
                  <a:pt x="656" y="1158"/>
                </a:lnTo>
                <a:close/>
                <a:moveTo>
                  <a:pt x="647" y="1157"/>
                </a:moveTo>
                <a:lnTo>
                  <a:pt x="648" y="1158"/>
                </a:lnTo>
                <a:lnTo>
                  <a:pt x="650" y="1163"/>
                </a:lnTo>
                <a:lnTo>
                  <a:pt x="650" y="1167"/>
                </a:lnTo>
                <a:lnTo>
                  <a:pt x="648" y="1170"/>
                </a:lnTo>
                <a:lnTo>
                  <a:pt x="648" y="1171"/>
                </a:lnTo>
                <a:lnTo>
                  <a:pt x="646" y="1171"/>
                </a:lnTo>
                <a:lnTo>
                  <a:pt x="645" y="1170"/>
                </a:lnTo>
                <a:lnTo>
                  <a:pt x="643" y="1168"/>
                </a:lnTo>
                <a:lnTo>
                  <a:pt x="643" y="1166"/>
                </a:lnTo>
                <a:lnTo>
                  <a:pt x="645" y="1163"/>
                </a:lnTo>
                <a:lnTo>
                  <a:pt x="646" y="1158"/>
                </a:lnTo>
                <a:lnTo>
                  <a:pt x="647" y="1157"/>
                </a:lnTo>
                <a:close/>
                <a:moveTo>
                  <a:pt x="641" y="1165"/>
                </a:moveTo>
                <a:lnTo>
                  <a:pt x="641" y="1167"/>
                </a:lnTo>
                <a:lnTo>
                  <a:pt x="639" y="1170"/>
                </a:lnTo>
                <a:lnTo>
                  <a:pt x="639" y="1171"/>
                </a:lnTo>
                <a:lnTo>
                  <a:pt x="638" y="1171"/>
                </a:lnTo>
                <a:lnTo>
                  <a:pt x="637" y="1171"/>
                </a:lnTo>
                <a:lnTo>
                  <a:pt x="636" y="1168"/>
                </a:lnTo>
                <a:lnTo>
                  <a:pt x="636" y="1167"/>
                </a:lnTo>
                <a:lnTo>
                  <a:pt x="637" y="1165"/>
                </a:lnTo>
                <a:lnTo>
                  <a:pt x="638" y="1165"/>
                </a:lnTo>
                <a:lnTo>
                  <a:pt x="641" y="1165"/>
                </a:lnTo>
                <a:close/>
                <a:moveTo>
                  <a:pt x="698" y="1124"/>
                </a:moveTo>
                <a:lnTo>
                  <a:pt x="696" y="1134"/>
                </a:lnTo>
                <a:lnTo>
                  <a:pt x="694" y="1142"/>
                </a:lnTo>
                <a:lnTo>
                  <a:pt x="691" y="1147"/>
                </a:lnTo>
                <a:lnTo>
                  <a:pt x="687" y="1151"/>
                </a:lnTo>
                <a:lnTo>
                  <a:pt x="690" y="1138"/>
                </a:lnTo>
                <a:lnTo>
                  <a:pt x="689" y="1132"/>
                </a:lnTo>
                <a:lnTo>
                  <a:pt x="686" y="1132"/>
                </a:lnTo>
                <a:lnTo>
                  <a:pt x="685" y="1133"/>
                </a:lnTo>
                <a:lnTo>
                  <a:pt x="685" y="1133"/>
                </a:lnTo>
                <a:lnTo>
                  <a:pt x="685" y="1134"/>
                </a:lnTo>
                <a:lnTo>
                  <a:pt x="685" y="1139"/>
                </a:lnTo>
                <a:lnTo>
                  <a:pt x="684" y="1146"/>
                </a:lnTo>
                <a:lnTo>
                  <a:pt x="682" y="1152"/>
                </a:lnTo>
                <a:lnTo>
                  <a:pt x="677" y="1159"/>
                </a:lnTo>
                <a:lnTo>
                  <a:pt x="679" y="1147"/>
                </a:lnTo>
                <a:lnTo>
                  <a:pt x="681" y="1133"/>
                </a:lnTo>
                <a:lnTo>
                  <a:pt x="679" y="1134"/>
                </a:lnTo>
                <a:lnTo>
                  <a:pt x="676" y="1135"/>
                </a:lnTo>
                <a:lnTo>
                  <a:pt x="676" y="1139"/>
                </a:lnTo>
                <a:lnTo>
                  <a:pt x="676" y="1144"/>
                </a:lnTo>
                <a:lnTo>
                  <a:pt x="674" y="1152"/>
                </a:lnTo>
                <a:lnTo>
                  <a:pt x="671" y="1158"/>
                </a:lnTo>
                <a:lnTo>
                  <a:pt x="672" y="1148"/>
                </a:lnTo>
                <a:lnTo>
                  <a:pt x="672" y="1135"/>
                </a:lnTo>
                <a:lnTo>
                  <a:pt x="670" y="1137"/>
                </a:lnTo>
                <a:lnTo>
                  <a:pt x="667" y="1137"/>
                </a:lnTo>
                <a:lnTo>
                  <a:pt x="667" y="1138"/>
                </a:lnTo>
                <a:lnTo>
                  <a:pt x="667" y="1139"/>
                </a:lnTo>
                <a:lnTo>
                  <a:pt x="666" y="1142"/>
                </a:lnTo>
                <a:lnTo>
                  <a:pt x="665" y="1143"/>
                </a:lnTo>
                <a:lnTo>
                  <a:pt x="665" y="1143"/>
                </a:lnTo>
                <a:lnTo>
                  <a:pt x="663" y="1141"/>
                </a:lnTo>
                <a:lnTo>
                  <a:pt x="663" y="1139"/>
                </a:lnTo>
                <a:lnTo>
                  <a:pt x="662" y="1138"/>
                </a:lnTo>
                <a:lnTo>
                  <a:pt x="661" y="1138"/>
                </a:lnTo>
                <a:lnTo>
                  <a:pt x="660" y="1138"/>
                </a:lnTo>
                <a:lnTo>
                  <a:pt x="660" y="1139"/>
                </a:lnTo>
                <a:lnTo>
                  <a:pt x="660" y="1139"/>
                </a:lnTo>
                <a:lnTo>
                  <a:pt x="660" y="1142"/>
                </a:lnTo>
                <a:lnTo>
                  <a:pt x="660" y="1143"/>
                </a:lnTo>
                <a:lnTo>
                  <a:pt x="658" y="1142"/>
                </a:lnTo>
                <a:lnTo>
                  <a:pt x="656" y="1139"/>
                </a:lnTo>
                <a:lnTo>
                  <a:pt x="655" y="1139"/>
                </a:lnTo>
                <a:lnTo>
                  <a:pt x="653" y="1139"/>
                </a:lnTo>
                <a:lnTo>
                  <a:pt x="653" y="1142"/>
                </a:lnTo>
                <a:lnTo>
                  <a:pt x="653" y="1143"/>
                </a:lnTo>
                <a:lnTo>
                  <a:pt x="652" y="1144"/>
                </a:lnTo>
                <a:lnTo>
                  <a:pt x="651" y="1146"/>
                </a:lnTo>
                <a:lnTo>
                  <a:pt x="650" y="1146"/>
                </a:lnTo>
                <a:lnTo>
                  <a:pt x="648" y="1144"/>
                </a:lnTo>
                <a:lnTo>
                  <a:pt x="648" y="1143"/>
                </a:lnTo>
                <a:lnTo>
                  <a:pt x="647" y="1141"/>
                </a:lnTo>
                <a:lnTo>
                  <a:pt x="645" y="1141"/>
                </a:lnTo>
                <a:lnTo>
                  <a:pt x="642" y="1142"/>
                </a:lnTo>
                <a:lnTo>
                  <a:pt x="642" y="1144"/>
                </a:lnTo>
                <a:lnTo>
                  <a:pt x="641" y="1146"/>
                </a:lnTo>
                <a:lnTo>
                  <a:pt x="639" y="1146"/>
                </a:lnTo>
                <a:lnTo>
                  <a:pt x="638" y="1142"/>
                </a:lnTo>
                <a:lnTo>
                  <a:pt x="636" y="1142"/>
                </a:lnTo>
                <a:lnTo>
                  <a:pt x="633" y="1142"/>
                </a:lnTo>
                <a:lnTo>
                  <a:pt x="633" y="1146"/>
                </a:lnTo>
                <a:lnTo>
                  <a:pt x="633" y="1147"/>
                </a:lnTo>
                <a:lnTo>
                  <a:pt x="631" y="1146"/>
                </a:lnTo>
                <a:lnTo>
                  <a:pt x="629" y="1143"/>
                </a:lnTo>
                <a:lnTo>
                  <a:pt x="629" y="1143"/>
                </a:lnTo>
                <a:lnTo>
                  <a:pt x="628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8" y="1142"/>
                </a:lnTo>
                <a:lnTo>
                  <a:pt x="628" y="1139"/>
                </a:lnTo>
                <a:lnTo>
                  <a:pt x="626" y="1134"/>
                </a:lnTo>
                <a:lnTo>
                  <a:pt x="626" y="1132"/>
                </a:lnTo>
                <a:lnTo>
                  <a:pt x="628" y="1133"/>
                </a:lnTo>
                <a:lnTo>
                  <a:pt x="632" y="1138"/>
                </a:lnTo>
                <a:lnTo>
                  <a:pt x="632" y="1141"/>
                </a:lnTo>
                <a:lnTo>
                  <a:pt x="633" y="1142"/>
                </a:lnTo>
                <a:lnTo>
                  <a:pt x="634" y="1142"/>
                </a:lnTo>
                <a:lnTo>
                  <a:pt x="637" y="1141"/>
                </a:lnTo>
                <a:lnTo>
                  <a:pt x="637" y="1139"/>
                </a:lnTo>
                <a:lnTo>
                  <a:pt x="637" y="1138"/>
                </a:lnTo>
                <a:lnTo>
                  <a:pt x="636" y="1132"/>
                </a:lnTo>
                <a:lnTo>
                  <a:pt x="637" y="1128"/>
                </a:lnTo>
                <a:lnTo>
                  <a:pt x="638" y="1130"/>
                </a:lnTo>
                <a:lnTo>
                  <a:pt x="641" y="1137"/>
                </a:lnTo>
                <a:lnTo>
                  <a:pt x="641" y="1138"/>
                </a:lnTo>
                <a:lnTo>
                  <a:pt x="642" y="1139"/>
                </a:lnTo>
                <a:lnTo>
                  <a:pt x="645" y="1139"/>
                </a:lnTo>
                <a:lnTo>
                  <a:pt x="647" y="1138"/>
                </a:lnTo>
                <a:lnTo>
                  <a:pt x="646" y="1134"/>
                </a:lnTo>
                <a:lnTo>
                  <a:pt x="646" y="1132"/>
                </a:lnTo>
                <a:lnTo>
                  <a:pt x="646" y="1128"/>
                </a:lnTo>
                <a:lnTo>
                  <a:pt x="647" y="1128"/>
                </a:lnTo>
                <a:lnTo>
                  <a:pt x="650" y="1129"/>
                </a:lnTo>
                <a:lnTo>
                  <a:pt x="652" y="1137"/>
                </a:lnTo>
                <a:lnTo>
                  <a:pt x="653" y="1135"/>
                </a:lnTo>
                <a:lnTo>
                  <a:pt x="655" y="1135"/>
                </a:lnTo>
                <a:lnTo>
                  <a:pt x="655" y="1134"/>
                </a:lnTo>
                <a:lnTo>
                  <a:pt x="655" y="1134"/>
                </a:lnTo>
                <a:lnTo>
                  <a:pt x="653" y="1129"/>
                </a:lnTo>
                <a:lnTo>
                  <a:pt x="653" y="1127"/>
                </a:lnTo>
                <a:lnTo>
                  <a:pt x="652" y="1124"/>
                </a:lnTo>
                <a:lnTo>
                  <a:pt x="653" y="1123"/>
                </a:lnTo>
                <a:lnTo>
                  <a:pt x="656" y="1125"/>
                </a:lnTo>
                <a:lnTo>
                  <a:pt x="658" y="1132"/>
                </a:lnTo>
                <a:lnTo>
                  <a:pt x="658" y="1133"/>
                </a:lnTo>
                <a:lnTo>
                  <a:pt x="658" y="1134"/>
                </a:lnTo>
                <a:lnTo>
                  <a:pt x="661" y="1133"/>
                </a:lnTo>
                <a:lnTo>
                  <a:pt x="662" y="1133"/>
                </a:lnTo>
                <a:lnTo>
                  <a:pt x="662" y="1132"/>
                </a:lnTo>
                <a:lnTo>
                  <a:pt x="662" y="1132"/>
                </a:lnTo>
                <a:lnTo>
                  <a:pt x="662" y="1127"/>
                </a:lnTo>
                <a:lnTo>
                  <a:pt x="662" y="1123"/>
                </a:lnTo>
                <a:lnTo>
                  <a:pt x="662" y="1119"/>
                </a:lnTo>
                <a:lnTo>
                  <a:pt x="663" y="1118"/>
                </a:lnTo>
                <a:lnTo>
                  <a:pt x="665" y="1119"/>
                </a:lnTo>
                <a:lnTo>
                  <a:pt x="665" y="1122"/>
                </a:lnTo>
                <a:lnTo>
                  <a:pt x="666" y="1125"/>
                </a:lnTo>
                <a:lnTo>
                  <a:pt x="667" y="1130"/>
                </a:lnTo>
                <a:lnTo>
                  <a:pt x="670" y="1130"/>
                </a:lnTo>
                <a:lnTo>
                  <a:pt x="671" y="1129"/>
                </a:lnTo>
                <a:lnTo>
                  <a:pt x="671" y="1127"/>
                </a:lnTo>
                <a:lnTo>
                  <a:pt x="671" y="1124"/>
                </a:lnTo>
                <a:lnTo>
                  <a:pt x="672" y="1122"/>
                </a:lnTo>
                <a:lnTo>
                  <a:pt x="672" y="1122"/>
                </a:lnTo>
                <a:lnTo>
                  <a:pt x="674" y="1123"/>
                </a:lnTo>
                <a:lnTo>
                  <a:pt x="675" y="1128"/>
                </a:lnTo>
                <a:lnTo>
                  <a:pt x="677" y="1127"/>
                </a:lnTo>
                <a:lnTo>
                  <a:pt x="680" y="1125"/>
                </a:lnTo>
                <a:lnTo>
                  <a:pt x="680" y="1122"/>
                </a:lnTo>
                <a:lnTo>
                  <a:pt x="680" y="1118"/>
                </a:lnTo>
                <a:lnTo>
                  <a:pt x="681" y="1115"/>
                </a:lnTo>
                <a:lnTo>
                  <a:pt x="681" y="1114"/>
                </a:lnTo>
                <a:lnTo>
                  <a:pt x="682" y="1115"/>
                </a:lnTo>
                <a:lnTo>
                  <a:pt x="682" y="1117"/>
                </a:lnTo>
                <a:lnTo>
                  <a:pt x="684" y="1120"/>
                </a:lnTo>
                <a:lnTo>
                  <a:pt x="684" y="1124"/>
                </a:lnTo>
                <a:lnTo>
                  <a:pt x="686" y="1123"/>
                </a:lnTo>
                <a:lnTo>
                  <a:pt x="687" y="1122"/>
                </a:lnTo>
                <a:lnTo>
                  <a:pt x="689" y="1117"/>
                </a:lnTo>
                <a:lnTo>
                  <a:pt x="689" y="1111"/>
                </a:lnTo>
                <a:lnTo>
                  <a:pt x="690" y="1108"/>
                </a:lnTo>
                <a:lnTo>
                  <a:pt x="690" y="1106"/>
                </a:lnTo>
                <a:lnTo>
                  <a:pt x="691" y="1108"/>
                </a:lnTo>
                <a:lnTo>
                  <a:pt x="691" y="1110"/>
                </a:lnTo>
                <a:lnTo>
                  <a:pt x="693" y="1114"/>
                </a:lnTo>
                <a:lnTo>
                  <a:pt x="693" y="1120"/>
                </a:lnTo>
                <a:lnTo>
                  <a:pt x="694" y="1119"/>
                </a:lnTo>
                <a:lnTo>
                  <a:pt x="696" y="1118"/>
                </a:lnTo>
                <a:lnTo>
                  <a:pt x="700" y="1104"/>
                </a:lnTo>
                <a:lnTo>
                  <a:pt x="703" y="1087"/>
                </a:lnTo>
                <a:lnTo>
                  <a:pt x="705" y="1071"/>
                </a:lnTo>
                <a:lnTo>
                  <a:pt x="706" y="1055"/>
                </a:lnTo>
                <a:lnTo>
                  <a:pt x="705" y="1051"/>
                </a:lnTo>
                <a:lnTo>
                  <a:pt x="703" y="1047"/>
                </a:lnTo>
                <a:lnTo>
                  <a:pt x="701" y="1065"/>
                </a:lnTo>
                <a:lnTo>
                  <a:pt x="700" y="1080"/>
                </a:lnTo>
                <a:lnTo>
                  <a:pt x="696" y="1094"/>
                </a:lnTo>
                <a:lnTo>
                  <a:pt x="691" y="1105"/>
                </a:lnTo>
                <a:lnTo>
                  <a:pt x="694" y="1090"/>
                </a:lnTo>
                <a:lnTo>
                  <a:pt x="695" y="1075"/>
                </a:lnTo>
                <a:lnTo>
                  <a:pt x="694" y="1057"/>
                </a:lnTo>
                <a:lnTo>
                  <a:pt x="691" y="1040"/>
                </a:lnTo>
                <a:lnTo>
                  <a:pt x="691" y="1040"/>
                </a:lnTo>
                <a:lnTo>
                  <a:pt x="690" y="1040"/>
                </a:lnTo>
                <a:lnTo>
                  <a:pt x="690" y="1040"/>
                </a:lnTo>
                <a:lnTo>
                  <a:pt x="689" y="1040"/>
                </a:lnTo>
                <a:lnTo>
                  <a:pt x="690" y="1058"/>
                </a:lnTo>
                <a:lnTo>
                  <a:pt x="689" y="1076"/>
                </a:lnTo>
                <a:lnTo>
                  <a:pt x="687" y="1084"/>
                </a:lnTo>
                <a:lnTo>
                  <a:pt x="686" y="1090"/>
                </a:lnTo>
                <a:lnTo>
                  <a:pt x="685" y="1098"/>
                </a:lnTo>
                <a:lnTo>
                  <a:pt x="682" y="1103"/>
                </a:lnTo>
                <a:lnTo>
                  <a:pt x="684" y="1086"/>
                </a:lnTo>
                <a:lnTo>
                  <a:pt x="684" y="1070"/>
                </a:lnTo>
                <a:lnTo>
                  <a:pt x="681" y="1052"/>
                </a:lnTo>
                <a:lnTo>
                  <a:pt x="676" y="1034"/>
                </a:lnTo>
                <a:lnTo>
                  <a:pt x="675" y="1033"/>
                </a:lnTo>
                <a:lnTo>
                  <a:pt x="672" y="1033"/>
                </a:lnTo>
                <a:lnTo>
                  <a:pt x="675" y="1036"/>
                </a:lnTo>
                <a:lnTo>
                  <a:pt x="676" y="1040"/>
                </a:lnTo>
                <a:lnTo>
                  <a:pt x="676" y="1043"/>
                </a:lnTo>
                <a:lnTo>
                  <a:pt x="676" y="1048"/>
                </a:lnTo>
                <a:lnTo>
                  <a:pt x="676" y="1057"/>
                </a:lnTo>
                <a:lnTo>
                  <a:pt x="675" y="1062"/>
                </a:lnTo>
                <a:lnTo>
                  <a:pt x="672" y="1053"/>
                </a:lnTo>
                <a:lnTo>
                  <a:pt x="671" y="1048"/>
                </a:lnTo>
                <a:lnTo>
                  <a:pt x="669" y="1043"/>
                </a:lnTo>
                <a:lnTo>
                  <a:pt x="662" y="1037"/>
                </a:lnTo>
                <a:lnTo>
                  <a:pt x="661" y="1037"/>
                </a:lnTo>
                <a:lnTo>
                  <a:pt x="660" y="1037"/>
                </a:lnTo>
                <a:lnTo>
                  <a:pt x="663" y="1043"/>
                </a:lnTo>
                <a:lnTo>
                  <a:pt x="665" y="1048"/>
                </a:lnTo>
                <a:lnTo>
                  <a:pt x="665" y="1055"/>
                </a:lnTo>
                <a:lnTo>
                  <a:pt x="665" y="1061"/>
                </a:lnTo>
                <a:lnTo>
                  <a:pt x="658" y="1050"/>
                </a:lnTo>
                <a:lnTo>
                  <a:pt x="651" y="1041"/>
                </a:lnTo>
                <a:lnTo>
                  <a:pt x="648" y="1041"/>
                </a:lnTo>
                <a:lnTo>
                  <a:pt x="646" y="1041"/>
                </a:lnTo>
                <a:lnTo>
                  <a:pt x="651" y="1047"/>
                </a:lnTo>
                <a:lnTo>
                  <a:pt x="652" y="1051"/>
                </a:lnTo>
                <a:lnTo>
                  <a:pt x="653" y="1055"/>
                </a:lnTo>
                <a:lnTo>
                  <a:pt x="652" y="1060"/>
                </a:lnTo>
                <a:lnTo>
                  <a:pt x="648" y="1055"/>
                </a:lnTo>
                <a:lnTo>
                  <a:pt x="642" y="1050"/>
                </a:lnTo>
                <a:lnTo>
                  <a:pt x="636" y="1045"/>
                </a:lnTo>
                <a:lnTo>
                  <a:pt x="632" y="1042"/>
                </a:lnTo>
                <a:lnTo>
                  <a:pt x="628" y="1042"/>
                </a:lnTo>
                <a:lnTo>
                  <a:pt x="626" y="1042"/>
                </a:lnTo>
                <a:lnTo>
                  <a:pt x="631" y="1046"/>
                </a:lnTo>
                <a:lnTo>
                  <a:pt x="636" y="1052"/>
                </a:lnTo>
                <a:lnTo>
                  <a:pt x="637" y="1055"/>
                </a:lnTo>
                <a:lnTo>
                  <a:pt x="638" y="1057"/>
                </a:lnTo>
                <a:lnTo>
                  <a:pt x="638" y="1060"/>
                </a:lnTo>
                <a:lnTo>
                  <a:pt x="638" y="1061"/>
                </a:lnTo>
                <a:lnTo>
                  <a:pt x="628" y="1053"/>
                </a:lnTo>
                <a:lnTo>
                  <a:pt x="619" y="1043"/>
                </a:lnTo>
                <a:lnTo>
                  <a:pt x="618" y="1045"/>
                </a:lnTo>
                <a:lnTo>
                  <a:pt x="615" y="1045"/>
                </a:lnTo>
                <a:lnTo>
                  <a:pt x="617" y="1051"/>
                </a:lnTo>
                <a:lnTo>
                  <a:pt x="617" y="1056"/>
                </a:lnTo>
                <a:lnTo>
                  <a:pt x="613" y="1055"/>
                </a:lnTo>
                <a:lnTo>
                  <a:pt x="609" y="1053"/>
                </a:lnTo>
                <a:lnTo>
                  <a:pt x="605" y="1051"/>
                </a:lnTo>
                <a:lnTo>
                  <a:pt x="600" y="1046"/>
                </a:lnTo>
                <a:lnTo>
                  <a:pt x="598" y="1046"/>
                </a:lnTo>
                <a:lnTo>
                  <a:pt x="597" y="1046"/>
                </a:lnTo>
                <a:lnTo>
                  <a:pt x="599" y="1051"/>
                </a:lnTo>
                <a:lnTo>
                  <a:pt x="600" y="1055"/>
                </a:lnTo>
                <a:lnTo>
                  <a:pt x="593" y="1050"/>
                </a:lnTo>
                <a:lnTo>
                  <a:pt x="584" y="1043"/>
                </a:lnTo>
                <a:lnTo>
                  <a:pt x="584" y="1043"/>
                </a:lnTo>
                <a:lnTo>
                  <a:pt x="579" y="1042"/>
                </a:lnTo>
                <a:lnTo>
                  <a:pt x="583" y="1050"/>
                </a:lnTo>
                <a:lnTo>
                  <a:pt x="585" y="1057"/>
                </a:lnTo>
                <a:lnTo>
                  <a:pt x="579" y="1050"/>
                </a:lnTo>
                <a:lnTo>
                  <a:pt x="573" y="1043"/>
                </a:lnTo>
                <a:lnTo>
                  <a:pt x="569" y="1042"/>
                </a:lnTo>
                <a:lnTo>
                  <a:pt x="564" y="1042"/>
                </a:lnTo>
                <a:lnTo>
                  <a:pt x="561" y="1037"/>
                </a:lnTo>
                <a:lnTo>
                  <a:pt x="557" y="1032"/>
                </a:lnTo>
                <a:lnTo>
                  <a:pt x="580" y="1033"/>
                </a:lnTo>
                <a:lnTo>
                  <a:pt x="604" y="1032"/>
                </a:lnTo>
                <a:lnTo>
                  <a:pt x="629" y="1031"/>
                </a:lnTo>
                <a:lnTo>
                  <a:pt x="657" y="1026"/>
                </a:lnTo>
                <a:lnTo>
                  <a:pt x="676" y="1022"/>
                </a:lnTo>
                <a:lnTo>
                  <a:pt x="694" y="1019"/>
                </a:lnTo>
                <a:lnTo>
                  <a:pt x="698" y="1018"/>
                </a:lnTo>
                <a:lnTo>
                  <a:pt x="703" y="1018"/>
                </a:lnTo>
                <a:lnTo>
                  <a:pt x="705" y="1019"/>
                </a:lnTo>
                <a:lnTo>
                  <a:pt x="709" y="1021"/>
                </a:lnTo>
                <a:lnTo>
                  <a:pt x="711" y="1024"/>
                </a:lnTo>
                <a:lnTo>
                  <a:pt x="714" y="1028"/>
                </a:lnTo>
                <a:lnTo>
                  <a:pt x="715" y="1033"/>
                </a:lnTo>
                <a:lnTo>
                  <a:pt x="717" y="1040"/>
                </a:lnTo>
                <a:lnTo>
                  <a:pt x="718" y="1050"/>
                </a:lnTo>
                <a:lnTo>
                  <a:pt x="719" y="1061"/>
                </a:lnTo>
                <a:lnTo>
                  <a:pt x="722" y="1065"/>
                </a:lnTo>
                <a:lnTo>
                  <a:pt x="724" y="1070"/>
                </a:lnTo>
                <a:lnTo>
                  <a:pt x="725" y="1074"/>
                </a:lnTo>
                <a:lnTo>
                  <a:pt x="727" y="1079"/>
                </a:lnTo>
                <a:lnTo>
                  <a:pt x="727" y="1085"/>
                </a:lnTo>
                <a:lnTo>
                  <a:pt x="725" y="1090"/>
                </a:lnTo>
                <a:lnTo>
                  <a:pt x="724" y="1096"/>
                </a:lnTo>
                <a:lnTo>
                  <a:pt x="722" y="1104"/>
                </a:lnTo>
                <a:lnTo>
                  <a:pt x="725" y="1114"/>
                </a:lnTo>
                <a:lnTo>
                  <a:pt x="730" y="1123"/>
                </a:lnTo>
                <a:lnTo>
                  <a:pt x="737" y="1130"/>
                </a:lnTo>
                <a:lnTo>
                  <a:pt x="744" y="1138"/>
                </a:lnTo>
                <a:lnTo>
                  <a:pt x="748" y="1142"/>
                </a:lnTo>
                <a:lnTo>
                  <a:pt x="751" y="1147"/>
                </a:lnTo>
                <a:lnTo>
                  <a:pt x="752" y="1151"/>
                </a:lnTo>
                <a:lnTo>
                  <a:pt x="753" y="1156"/>
                </a:lnTo>
                <a:lnTo>
                  <a:pt x="752" y="1162"/>
                </a:lnTo>
                <a:lnTo>
                  <a:pt x="751" y="1167"/>
                </a:lnTo>
                <a:lnTo>
                  <a:pt x="748" y="1173"/>
                </a:lnTo>
                <a:lnTo>
                  <a:pt x="744" y="1181"/>
                </a:lnTo>
                <a:lnTo>
                  <a:pt x="735" y="1200"/>
                </a:lnTo>
                <a:lnTo>
                  <a:pt x="725" y="1216"/>
                </a:lnTo>
                <a:lnTo>
                  <a:pt x="714" y="1231"/>
                </a:lnTo>
                <a:lnTo>
                  <a:pt x="704" y="1245"/>
                </a:lnTo>
                <a:lnTo>
                  <a:pt x="704" y="1247"/>
                </a:lnTo>
                <a:lnTo>
                  <a:pt x="703" y="1247"/>
                </a:lnTo>
                <a:lnTo>
                  <a:pt x="701" y="1248"/>
                </a:lnTo>
                <a:lnTo>
                  <a:pt x="701" y="1249"/>
                </a:lnTo>
                <a:lnTo>
                  <a:pt x="701" y="1248"/>
                </a:lnTo>
                <a:lnTo>
                  <a:pt x="703" y="1247"/>
                </a:lnTo>
                <a:lnTo>
                  <a:pt x="701" y="1242"/>
                </a:lnTo>
                <a:lnTo>
                  <a:pt x="701" y="1236"/>
                </a:lnTo>
                <a:lnTo>
                  <a:pt x="703" y="1240"/>
                </a:lnTo>
                <a:lnTo>
                  <a:pt x="704" y="1244"/>
                </a:lnTo>
                <a:lnTo>
                  <a:pt x="706" y="1239"/>
                </a:lnTo>
                <a:lnTo>
                  <a:pt x="710" y="1234"/>
                </a:lnTo>
                <a:lnTo>
                  <a:pt x="709" y="1229"/>
                </a:lnTo>
                <a:lnTo>
                  <a:pt x="708" y="1224"/>
                </a:lnTo>
                <a:lnTo>
                  <a:pt x="710" y="1228"/>
                </a:lnTo>
                <a:lnTo>
                  <a:pt x="711" y="1231"/>
                </a:lnTo>
                <a:lnTo>
                  <a:pt x="714" y="1228"/>
                </a:lnTo>
                <a:lnTo>
                  <a:pt x="717" y="1224"/>
                </a:lnTo>
                <a:lnTo>
                  <a:pt x="714" y="1218"/>
                </a:lnTo>
                <a:lnTo>
                  <a:pt x="713" y="1212"/>
                </a:lnTo>
                <a:lnTo>
                  <a:pt x="715" y="1216"/>
                </a:lnTo>
                <a:lnTo>
                  <a:pt x="718" y="1220"/>
                </a:lnTo>
                <a:lnTo>
                  <a:pt x="720" y="1215"/>
                </a:lnTo>
                <a:lnTo>
                  <a:pt x="723" y="1210"/>
                </a:lnTo>
                <a:lnTo>
                  <a:pt x="722" y="1206"/>
                </a:lnTo>
                <a:lnTo>
                  <a:pt x="720" y="1201"/>
                </a:lnTo>
                <a:lnTo>
                  <a:pt x="722" y="1204"/>
                </a:lnTo>
                <a:lnTo>
                  <a:pt x="724" y="1207"/>
                </a:lnTo>
                <a:lnTo>
                  <a:pt x="727" y="1200"/>
                </a:lnTo>
                <a:lnTo>
                  <a:pt x="728" y="1194"/>
                </a:lnTo>
                <a:lnTo>
                  <a:pt x="718" y="1200"/>
                </a:lnTo>
                <a:lnTo>
                  <a:pt x="695" y="1214"/>
                </a:lnTo>
                <a:lnTo>
                  <a:pt x="672" y="1228"/>
                </a:lnTo>
                <a:lnTo>
                  <a:pt x="661" y="1234"/>
                </a:lnTo>
                <a:lnTo>
                  <a:pt x="671" y="1226"/>
                </a:lnTo>
                <a:lnTo>
                  <a:pt x="680" y="1219"/>
                </a:lnTo>
                <a:lnTo>
                  <a:pt x="679" y="1220"/>
                </a:lnTo>
                <a:lnTo>
                  <a:pt x="679" y="1220"/>
                </a:lnTo>
                <a:lnTo>
                  <a:pt x="677" y="1214"/>
                </a:lnTo>
                <a:lnTo>
                  <a:pt x="677" y="1207"/>
                </a:lnTo>
                <a:lnTo>
                  <a:pt x="680" y="1212"/>
                </a:lnTo>
                <a:lnTo>
                  <a:pt x="681" y="1218"/>
                </a:lnTo>
                <a:lnTo>
                  <a:pt x="684" y="1216"/>
                </a:lnTo>
                <a:lnTo>
                  <a:pt x="686" y="1214"/>
                </a:lnTo>
                <a:lnTo>
                  <a:pt x="685" y="1206"/>
                </a:lnTo>
                <a:lnTo>
                  <a:pt x="684" y="1199"/>
                </a:lnTo>
                <a:lnTo>
                  <a:pt x="687" y="1205"/>
                </a:lnTo>
                <a:lnTo>
                  <a:pt x="689" y="1211"/>
                </a:lnTo>
                <a:lnTo>
                  <a:pt x="693" y="1210"/>
                </a:lnTo>
                <a:lnTo>
                  <a:pt x="695" y="1207"/>
                </a:lnTo>
                <a:lnTo>
                  <a:pt x="694" y="1197"/>
                </a:lnTo>
                <a:lnTo>
                  <a:pt x="693" y="1186"/>
                </a:lnTo>
                <a:lnTo>
                  <a:pt x="696" y="1195"/>
                </a:lnTo>
                <a:lnTo>
                  <a:pt x="699" y="1204"/>
                </a:lnTo>
                <a:lnTo>
                  <a:pt x="701" y="1201"/>
                </a:lnTo>
                <a:lnTo>
                  <a:pt x="704" y="1200"/>
                </a:lnTo>
                <a:lnTo>
                  <a:pt x="703" y="1185"/>
                </a:lnTo>
                <a:lnTo>
                  <a:pt x="701" y="1171"/>
                </a:lnTo>
                <a:lnTo>
                  <a:pt x="704" y="1177"/>
                </a:lnTo>
                <a:lnTo>
                  <a:pt x="706" y="1183"/>
                </a:lnTo>
                <a:lnTo>
                  <a:pt x="708" y="1190"/>
                </a:lnTo>
                <a:lnTo>
                  <a:pt x="709" y="1195"/>
                </a:lnTo>
                <a:lnTo>
                  <a:pt x="710" y="1194"/>
                </a:lnTo>
                <a:lnTo>
                  <a:pt x="713" y="1192"/>
                </a:lnTo>
                <a:lnTo>
                  <a:pt x="711" y="1176"/>
                </a:lnTo>
                <a:lnTo>
                  <a:pt x="709" y="1161"/>
                </a:lnTo>
                <a:lnTo>
                  <a:pt x="711" y="1167"/>
                </a:lnTo>
                <a:lnTo>
                  <a:pt x="715" y="1175"/>
                </a:lnTo>
                <a:lnTo>
                  <a:pt x="717" y="1181"/>
                </a:lnTo>
                <a:lnTo>
                  <a:pt x="718" y="1187"/>
                </a:lnTo>
                <a:lnTo>
                  <a:pt x="718" y="1186"/>
                </a:lnTo>
                <a:lnTo>
                  <a:pt x="719" y="1185"/>
                </a:lnTo>
                <a:lnTo>
                  <a:pt x="718" y="1167"/>
                </a:lnTo>
                <a:lnTo>
                  <a:pt x="715" y="1148"/>
                </a:lnTo>
                <a:lnTo>
                  <a:pt x="720" y="1157"/>
                </a:lnTo>
                <a:lnTo>
                  <a:pt x="723" y="1166"/>
                </a:lnTo>
                <a:lnTo>
                  <a:pt x="724" y="1173"/>
                </a:lnTo>
                <a:lnTo>
                  <a:pt x="724" y="1180"/>
                </a:lnTo>
                <a:lnTo>
                  <a:pt x="725" y="1178"/>
                </a:lnTo>
                <a:lnTo>
                  <a:pt x="728" y="1176"/>
                </a:lnTo>
                <a:lnTo>
                  <a:pt x="727" y="1163"/>
                </a:lnTo>
                <a:lnTo>
                  <a:pt x="723" y="1149"/>
                </a:lnTo>
                <a:lnTo>
                  <a:pt x="719" y="1137"/>
                </a:lnTo>
                <a:lnTo>
                  <a:pt x="715" y="1124"/>
                </a:lnTo>
                <a:lnTo>
                  <a:pt x="714" y="1129"/>
                </a:lnTo>
                <a:lnTo>
                  <a:pt x="713" y="1133"/>
                </a:lnTo>
                <a:lnTo>
                  <a:pt x="711" y="1135"/>
                </a:lnTo>
                <a:lnTo>
                  <a:pt x="710" y="1135"/>
                </a:lnTo>
                <a:lnTo>
                  <a:pt x="710" y="1128"/>
                </a:lnTo>
                <a:lnTo>
                  <a:pt x="710" y="1124"/>
                </a:lnTo>
                <a:lnTo>
                  <a:pt x="710" y="1120"/>
                </a:lnTo>
                <a:lnTo>
                  <a:pt x="709" y="1119"/>
                </a:lnTo>
                <a:lnTo>
                  <a:pt x="708" y="1129"/>
                </a:lnTo>
                <a:lnTo>
                  <a:pt x="705" y="1137"/>
                </a:lnTo>
                <a:lnTo>
                  <a:pt x="703" y="1143"/>
                </a:lnTo>
                <a:lnTo>
                  <a:pt x="699" y="1147"/>
                </a:lnTo>
                <a:lnTo>
                  <a:pt x="701" y="1135"/>
                </a:lnTo>
                <a:lnTo>
                  <a:pt x="703" y="1124"/>
                </a:lnTo>
                <a:lnTo>
                  <a:pt x="700" y="1124"/>
                </a:lnTo>
                <a:lnTo>
                  <a:pt x="698" y="1124"/>
                </a:lnTo>
                <a:close/>
                <a:moveTo>
                  <a:pt x="618" y="1137"/>
                </a:moveTo>
                <a:lnTo>
                  <a:pt x="621" y="1138"/>
                </a:lnTo>
                <a:lnTo>
                  <a:pt x="622" y="1143"/>
                </a:lnTo>
                <a:lnTo>
                  <a:pt x="623" y="1146"/>
                </a:lnTo>
                <a:lnTo>
                  <a:pt x="623" y="1148"/>
                </a:lnTo>
                <a:lnTo>
                  <a:pt x="623" y="1149"/>
                </a:lnTo>
                <a:lnTo>
                  <a:pt x="622" y="1149"/>
                </a:lnTo>
                <a:lnTo>
                  <a:pt x="621" y="1151"/>
                </a:lnTo>
                <a:lnTo>
                  <a:pt x="619" y="1149"/>
                </a:lnTo>
                <a:lnTo>
                  <a:pt x="619" y="1147"/>
                </a:lnTo>
                <a:lnTo>
                  <a:pt x="618" y="1144"/>
                </a:lnTo>
                <a:lnTo>
                  <a:pt x="617" y="1139"/>
                </a:lnTo>
                <a:lnTo>
                  <a:pt x="618" y="1137"/>
                </a:lnTo>
                <a:close/>
                <a:moveTo>
                  <a:pt x="609" y="1139"/>
                </a:moveTo>
                <a:lnTo>
                  <a:pt x="610" y="1141"/>
                </a:lnTo>
                <a:lnTo>
                  <a:pt x="612" y="1144"/>
                </a:lnTo>
                <a:lnTo>
                  <a:pt x="613" y="1148"/>
                </a:lnTo>
                <a:lnTo>
                  <a:pt x="613" y="1151"/>
                </a:lnTo>
                <a:lnTo>
                  <a:pt x="612" y="1149"/>
                </a:lnTo>
                <a:lnTo>
                  <a:pt x="610" y="1146"/>
                </a:lnTo>
                <a:lnTo>
                  <a:pt x="609" y="1142"/>
                </a:lnTo>
                <a:lnTo>
                  <a:pt x="609" y="1139"/>
                </a:lnTo>
                <a:close/>
                <a:moveTo>
                  <a:pt x="675" y="1067"/>
                </a:moveTo>
                <a:lnTo>
                  <a:pt x="676" y="1069"/>
                </a:lnTo>
                <a:lnTo>
                  <a:pt x="677" y="1072"/>
                </a:lnTo>
                <a:lnTo>
                  <a:pt x="679" y="1079"/>
                </a:lnTo>
                <a:lnTo>
                  <a:pt x="679" y="1086"/>
                </a:lnTo>
                <a:lnTo>
                  <a:pt x="676" y="1093"/>
                </a:lnTo>
                <a:lnTo>
                  <a:pt x="675" y="1098"/>
                </a:lnTo>
                <a:lnTo>
                  <a:pt x="674" y="1101"/>
                </a:lnTo>
                <a:lnTo>
                  <a:pt x="672" y="1103"/>
                </a:lnTo>
                <a:lnTo>
                  <a:pt x="671" y="1096"/>
                </a:lnTo>
                <a:lnTo>
                  <a:pt x="672" y="1085"/>
                </a:lnTo>
                <a:lnTo>
                  <a:pt x="674" y="1072"/>
                </a:lnTo>
                <a:lnTo>
                  <a:pt x="675" y="1067"/>
                </a:lnTo>
                <a:close/>
                <a:moveTo>
                  <a:pt x="662" y="1074"/>
                </a:moveTo>
                <a:lnTo>
                  <a:pt x="663" y="1075"/>
                </a:lnTo>
                <a:lnTo>
                  <a:pt x="663" y="1079"/>
                </a:lnTo>
                <a:lnTo>
                  <a:pt x="663" y="1082"/>
                </a:lnTo>
                <a:lnTo>
                  <a:pt x="662" y="1089"/>
                </a:lnTo>
                <a:lnTo>
                  <a:pt x="661" y="1098"/>
                </a:lnTo>
                <a:lnTo>
                  <a:pt x="657" y="1101"/>
                </a:lnTo>
                <a:lnTo>
                  <a:pt x="656" y="1098"/>
                </a:lnTo>
                <a:lnTo>
                  <a:pt x="657" y="1087"/>
                </a:lnTo>
                <a:lnTo>
                  <a:pt x="660" y="1077"/>
                </a:lnTo>
                <a:lnTo>
                  <a:pt x="662" y="1074"/>
                </a:lnTo>
                <a:close/>
                <a:moveTo>
                  <a:pt x="647" y="1075"/>
                </a:moveTo>
                <a:lnTo>
                  <a:pt x="648" y="1076"/>
                </a:lnTo>
                <a:lnTo>
                  <a:pt x="648" y="1079"/>
                </a:lnTo>
                <a:lnTo>
                  <a:pt x="648" y="1084"/>
                </a:lnTo>
                <a:lnTo>
                  <a:pt x="648" y="1090"/>
                </a:lnTo>
                <a:lnTo>
                  <a:pt x="647" y="1099"/>
                </a:lnTo>
                <a:lnTo>
                  <a:pt x="645" y="1103"/>
                </a:lnTo>
                <a:lnTo>
                  <a:pt x="643" y="1099"/>
                </a:lnTo>
                <a:lnTo>
                  <a:pt x="643" y="1089"/>
                </a:lnTo>
                <a:lnTo>
                  <a:pt x="645" y="1079"/>
                </a:lnTo>
                <a:lnTo>
                  <a:pt x="647" y="1075"/>
                </a:lnTo>
                <a:close/>
                <a:moveTo>
                  <a:pt x="636" y="1077"/>
                </a:moveTo>
                <a:lnTo>
                  <a:pt x="637" y="1081"/>
                </a:lnTo>
                <a:lnTo>
                  <a:pt x="638" y="1091"/>
                </a:lnTo>
                <a:lnTo>
                  <a:pt x="637" y="1100"/>
                </a:lnTo>
                <a:lnTo>
                  <a:pt x="636" y="1104"/>
                </a:lnTo>
                <a:lnTo>
                  <a:pt x="633" y="1100"/>
                </a:lnTo>
                <a:lnTo>
                  <a:pt x="633" y="1091"/>
                </a:lnTo>
                <a:lnTo>
                  <a:pt x="633" y="1081"/>
                </a:lnTo>
                <a:lnTo>
                  <a:pt x="636" y="1077"/>
                </a:lnTo>
                <a:close/>
                <a:moveTo>
                  <a:pt x="624" y="1081"/>
                </a:moveTo>
                <a:lnTo>
                  <a:pt x="626" y="1085"/>
                </a:lnTo>
                <a:lnTo>
                  <a:pt x="627" y="1093"/>
                </a:lnTo>
                <a:lnTo>
                  <a:pt x="626" y="1100"/>
                </a:lnTo>
                <a:lnTo>
                  <a:pt x="624" y="1103"/>
                </a:lnTo>
                <a:lnTo>
                  <a:pt x="622" y="1100"/>
                </a:lnTo>
                <a:lnTo>
                  <a:pt x="622" y="1093"/>
                </a:lnTo>
                <a:lnTo>
                  <a:pt x="622" y="1085"/>
                </a:lnTo>
                <a:lnTo>
                  <a:pt x="624" y="1081"/>
                </a:lnTo>
                <a:close/>
                <a:moveTo>
                  <a:pt x="613" y="1077"/>
                </a:moveTo>
                <a:lnTo>
                  <a:pt x="615" y="1081"/>
                </a:lnTo>
                <a:lnTo>
                  <a:pt x="617" y="1090"/>
                </a:lnTo>
                <a:lnTo>
                  <a:pt x="617" y="1095"/>
                </a:lnTo>
                <a:lnTo>
                  <a:pt x="615" y="1099"/>
                </a:lnTo>
                <a:lnTo>
                  <a:pt x="614" y="1101"/>
                </a:lnTo>
                <a:lnTo>
                  <a:pt x="613" y="1103"/>
                </a:lnTo>
                <a:lnTo>
                  <a:pt x="612" y="1099"/>
                </a:lnTo>
                <a:lnTo>
                  <a:pt x="610" y="1090"/>
                </a:lnTo>
                <a:lnTo>
                  <a:pt x="610" y="1085"/>
                </a:lnTo>
                <a:lnTo>
                  <a:pt x="610" y="1081"/>
                </a:lnTo>
                <a:lnTo>
                  <a:pt x="612" y="1079"/>
                </a:lnTo>
                <a:lnTo>
                  <a:pt x="613" y="1077"/>
                </a:lnTo>
                <a:close/>
                <a:moveTo>
                  <a:pt x="600" y="1080"/>
                </a:moveTo>
                <a:lnTo>
                  <a:pt x="603" y="1082"/>
                </a:lnTo>
                <a:lnTo>
                  <a:pt x="605" y="1090"/>
                </a:lnTo>
                <a:lnTo>
                  <a:pt x="607" y="1098"/>
                </a:lnTo>
                <a:lnTo>
                  <a:pt x="605" y="1101"/>
                </a:lnTo>
                <a:lnTo>
                  <a:pt x="603" y="1099"/>
                </a:lnTo>
                <a:lnTo>
                  <a:pt x="600" y="1091"/>
                </a:lnTo>
                <a:lnTo>
                  <a:pt x="599" y="1084"/>
                </a:lnTo>
                <a:lnTo>
                  <a:pt x="600" y="1080"/>
                </a:lnTo>
                <a:close/>
                <a:moveTo>
                  <a:pt x="591" y="1082"/>
                </a:moveTo>
                <a:lnTo>
                  <a:pt x="594" y="1086"/>
                </a:lnTo>
                <a:lnTo>
                  <a:pt x="598" y="1094"/>
                </a:lnTo>
                <a:lnTo>
                  <a:pt x="598" y="1098"/>
                </a:lnTo>
                <a:lnTo>
                  <a:pt x="598" y="1100"/>
                </a:lnTo>
                <a:lnTo>
                  <a:pt x="598" y="1101"/>
                </a:lnTo>
                <a:lnTo>
                  <a:pt x="595" y="1103"/>
                </a:lnTo>
                <a:lnTo>
                  <a:pt x="593" y="1103"/>
                </a:lnTo>
                <a:lnTo>
                  <a:pt x="591" y="1101"/>
                </a:lnTo>
                <a:lnTo>
                  <a:pt x="591" y="1099"/>
                </a:lnTo>
                <a:lnTo>
                  <a:pt x="590" y="1095"/>
                </a:lnTo>
                <a:lnTo>
                  <a:pt x="590" y="1087"/>
                </a:lnTo>
                <a:lnTo>
                  <a:pt x="591" y="1082"/>
                </a:lnTo>
                <a:close/>
                <a:moveTo>
                  <a:pt x="579" y="1081"/>
                </a:moveTo>
                <a:lnTo>
                  <a:pt x="580" y="1081"/>
                </a:lnTo>
                <a:lnTo>
                  <a:pt x="581" y="1084"/>
                </a:lnTo>
                <a:lnTo>
                  <a:pt x="583" y="1086"/>
                </a:lnTo>
                <a:lnTo>
                  <a:pt x="584" y="1090"/>
                </a:lnTo>
                <a:lnTo>
                  <a:pt x="584" y="1098"/>
                </a:lnTo>
                <a:lnTo>
                  <a:pt x="583" y="1101"/>
                </a:lnTo>
                <a:lnTo>
                  <a:pt x="580" y="1098"/>
                </a:lnTo>
                <a:lnTo>
                  <a:pt x="579" y="1091"/>
                </a:lnTo>
                <a:lnTo>
                  <a:pt x="578" y="1084"/>
                </a:lnTo>
                <a:lnTo>
                  <a:pt x="579" y="1081"/>
                </a:lnTo>
                <a:close/>
                <a:moveTo>
                  <a:pt x="567" y="1081"/>
                </a:moveTo>
                <a:lnTo>
                  <a:pt x="569" y="1084"/>
                </a:lnTo>
                <a:lnTo>
                  <a:pt x="573" y="1090"/>
                </a:lnTo>
                <a:lnTo>
                  <a:pt x="574" y="1095"/>
                </a:lnTo>
                <a:lnTo>
                  <a:pt x="573" y="1099"/>
                </a:lnTo>
                <a:lnTo>
                  <a:pt x="570" y="1096"/>
                </a:lnTo>
                <a:lnTo>
                  <a:pt x="567" y="1091"/>
                </a:lnTo>
                <a:lnTo>
                  <a:pt x="566" y="1084"/>
                </a:lnTo>
                <a:lnTo>
                  <a:pt x="567" y="1081"/>
                </a:lnTo>
                <a:close/>
                <a:moveTo>
                  <a:pt x="556" y="1085"/>
                </a:moveTo>
                <a:lnTo>
                  <a:pt x="559" y="1087"/>
                </a:lnTo>
                <a:lnTo>
                  <a:pt x="560" y="1094"/>
                </a:lnTo>
                <a:lnTo>
                  <a:pt x="561" y="1096"/>
                </a:lnTo>
                <a:lnTo>
                  <a:pt x="561" y="1098"/>
                </a:lnTo>
                <a:lnTo>
                  <a:pt x="560" y="1099"/>
                </a:lnTo>
                <a:lnTo>
                  <a:pt x="559" y="1099"/>
                </a:lnTo>
                <a:lnTo>
                  <a:pt x="557" y="1099"/>
                </a:lnTo>
                <a:lnTo>
                  <a:pt x="556" y="1098"/>
                </a:lnTo>
                <a:lnTo>
                  <a:pt x="556" y="1096"/>
                </a:lnTo>
                <a:lnTo>
                  <a:pt x="556" y="1094"/>
                </a:lnTo>
                <a:lnTo>
                  <a:pt x="556" y="1087"/>
                </a:lnTo>
                <a:lnTo>
                  <a:pt x="556" y="1085"/>
                </a:lnTo>
                <a:close/>
                <a:moveTo>
                  <a:pt x="545" y="1087"/>
                </a:moveTo>
                <a:lnTo>
                  <a:pt x="546" y="1087"/>
                </a:lnTo>
                <a:lnTo>
                  <a:pt x="547" y="1093"/>
                </a:lnTo>
                <a:lnTo>
                  <a:pt x="549" y="1096"/>
                </a:lnTo>
                <a:lnTo>
                  <a:pt x="549" y="1099"/>
                </a:lnTo>
                <a:lnTo>
                  <a:pt x="547" y="1098"/>
                </a:lnTo>
                <a:lnTo>
                  <a:pt x="545" y="1094"/>
                </a:lnTo>
                <a:lnTo>
                  <a:pt x="544" y="1089"/>
                </a:lnTo>
                <a:lnTo>
                  <a:pt x="545" y="1087"/>
                </a:lnTo>
                <a:close/>
                <a:moveTo>
                  <a:pt x="535" y="1087"/>
                </a:moveTo>
                <a:lnTo>
                  <a:pt x="537" y="1090"/>
                </a:lnTo>
                <a:lnTo>
                  <a:pt x="538" y="1095"/>
                </a:lnTo>
                <a:lnTo>
                  <a:pt x="538" y="1099"/>
                </a:lnTo>
                <a:lnTo>
                  <a:pt x="537" y="1099"/>
                </a:lnTo>
                <a:lnTo>
                  <a:pt x="535" y="1096"/>
                </a:lnTo>
                <a:lnTo>
                  <a:pt x="533" y="1093"/>
                </a:lnTo>
                <a:lnTo>
                  <a:pt x="533" y="1089"/>
                </a:lnTo>
                <a:lnTo>
                  <a:pt x="535" y="1087"/>
                </a:lnTo>
                <a:close/>
                <a:moveTo>
                  <a:pt x="545" y="1032"/>
                </a:moveTo>
                <a:lnTo>
                  <a:pt x="547" y="1032"/>
                </a:lnTo>
                <a:lnTo>
                  <a:pt x="550" y="1032"/>
                </a:lnTo>
                <a:lnTo>
                  <a:pt x="552" y="1037"/>
                </a:lnTo>
                <a:lnTo>
                  <a:pt x="555" y="1041"/>
                </a:lnTo>
                <a:lnTo>
                  <a:pt x="552" y="1041"/>
                </a:lnTo>
                <a:lnTo>
                  <a:pt x="550" y="1040"/>
                </a:lnTo>
                <a:lnTo>
                  <a:pt x="547" y="1036"/>
                </a:lnTo>
                <a:lnTo>
                  <a:pt x="545" y="1032"/>
                </a:lnTo>
                <a:close/>
                <a:moveTo>
                  <a:pt x="671" y="1226"/>
                </a:moveTo>
                <a:lnTo>
                  <a:pt x="670" y="1221"/>
                </a:lnTo>
                <a:lnTo>
                  <a:pt x="667" y="1216"/>
                </a:lnTo>
                <a:lnTo>
                  <a:pt x="669" y="1221"/>
                </a:lnTo>
                <a:lnTo>
                  <a:pt x="670" y="1228"/>
                </a:lnTo>
                <a:lnTo>
                  <a:pt x="670" y="1226"/>
                </a:lnTo>
                <a:lnTo>
                  <a:pt x="671" y="1226"/>
                </a:lnTo>
                <a:close/>
                <a:moveTo>
                  <a:pt x="485" y="1122"/>
                </a:moveTo>
                <a:lnTo>
                  <a:pt x="487" y="1124"/>
                </a:lnTo>
                <a:lnTo>
                  <a:pt x="484" y="1128"/>
                </a:lnTo>
                <a:lnTo>
                  <a:pt x="480" y="1132"/>
                </a:lnTo>
                <a:lnTo>
                  <a:pt x="479" y="1133"/>
                </a:lnTo>
                <a:lnTo>
                  <a:pt x="479" y="1130"/>
                </a:lnTo>
                <a:lnTo>
                  <a:pt x="480" y="1127"/>
                </a:lnTo>
                <a:lnTo>
                  <a:pt x="484" y="1123"/>
                </a:lnTo>
                <a:lnTo>
                  <a:pt x="485" y="1122"/>
                </a:lnTo>
                <a:close/>
                <a:moveTo>
                  <a:pt x="479" y="1137"/>
                </a:moveTo>
                <a:lnTo>
                  <a:pt x="479" y="1139"/>
                </a:lnTo>
                <a:lnTo>
                  <a:pt x="478" y="1144"/>
                </a:lnTo>
                <a:lnTo>
                  <a:pt x="475" y="1148"/>
                </a:lnTo>
                <a:lnTo>
                  <a:pt x="473" y="1149"/>
                </a:lnTo>
                <a:lnTo>
                  <a:pt x="473" y="1148"/>
                </a:lnTo>
                <a:lnTo>
                  <a:pt x="474" y="1143"/>
                </a:lnTo>
                <a:lnTo>
                  <a:pt x="477" y="1138"/>
                </a:lnTo>
                <a:lnTo>
                  <a:pt x="479" y="1137"/>
                </a:lnTo>
                <a:close/>
                <a:moveTo>
                  <a:pt x="449" y="1170"/>
                </a:moveTo>
                <a:lnTo>
                  <a:pt x="451" y="1172"/>
                </a:lnTo>
                <a:lnTo>
                  <a:pt x="451" y="1177"/>
                </a:lnTo>
                <a:lnTo>
                  <a:pt x="451" y="1183"/>
                </a:lnTo>
                <a:lnTo>
                  <a:pt x="449" y="1186"/>
                </a:lnTo>
                <a:lnTo>
                  <a:pt x="448" y="1183"/>
                </a:lnTo>
                <a:lnTo>
                  <a:pt x="446" y="1177"/>
                </a:lnTo>
                <a:lnTo>
                  <a:pt x="448" y="1172"/>
                </a:lnTo>
                <a:lnTo>
                  <a:pt x="449" y="1170"/>
                </a:lnTo>
                <a:close/>
                <a:moveTo>
                  <a:pt x="417" y="1166"/>
                </a:moveTo>
                <a:lnTo>
                  <a:pt x="416" y="1172"/>
                </a:lnTo>
                <a:lnTo>
                  <a:pt x="417" y="1178"/>
                </a:lnTo>
                <a:lnTo>
                  <a:pt x="418" y="1185"/>
                </a:lnTo>
                <a:lnTo>
                  <a:pt x="422" y="1192"/>
                </a:lnTo>
                <a:lnTo>
                  <a:pt x="425" y="1192"/>
                </a:lnTo>
                <a:lnTo>
                  <a:pt x="426" y="1191"/>
                </a:lnTo>
                <a:lnTo>
                  <a:pt x="426" y="1190"/>
                </a:lnTo>
                <a:lnTo>
                  <a:pt x="426" y="1186"/>
                </a:lnTo>
                <a:lnTo>
                  <a:pt x="424" y="1183"/>
                </a:lnTo>
                <a:lnTo>
                  <a:pt x="421" y="1178"/>
                </a:lnTo>
                <a:lnTo>
                  <a:pt x="418" y="1172"/>
                </a:lnTo>
                <a:lnTo>
                  <a:pt x="417" y="1166"/>
                </a:lnTo>
                <a:close/>
                <a:moveTo>
                  <a:pt x="406" y="1094"/>
                </a:moveTo>
                <a:lnTo>
                  <a:pt x="405" y="1089"/>
                </a:lnTo>
                <a:lnTo>
                  <a:pt x="406" y="1085"/>
                </a:lnTo>
                <a:lnTo>
                  <a:pt x="408" y="1082"/>
                </a:lnTo>
                <a:lnTo>
                  <a:pt x="411" y="1081"/>
                </a:lnTo>
                <a:lnTo>
                  <a:pt x="415" y="1080"/>
                </a:lnTo>
                <a:lnTo>
                  <a:pt x="420" y="1080"/>
                </a:lnTo>
                <a:lnTo>
                  <a:pt x="425" y="1080"/>
                </a:lnTo>
                <a:lnTo>
                  <a:pt x="431" y="1082"/>
                </a:lnTo>
                <a:lnTo>
                  <a:pt x="440" y="1085"/>
                </a:lnTo>
                <a:lnTo>
                  <a:pt x="450" y="1086"/>
                </a:lnTo>
                <a:lnTo>
                  <a:pt x="461" y="1086"/>
                </a:lnTo>
                <a:lnTo>
                  <a:pt x="475" y="1085"/>
                </a:lnTo>
                <a:lnTo>
                  <a:pt x="489" y="1084"/>
                </a:lnTo>
                <a:lnTo>
                  <a:pt x="503" y="1084"/>
                </a:lnTo>
                <a:lnTo>
                  <a:pt x="508" y="1087"/>
                </a:lnTo>
                <a:lnTo>
                  <a:pt x="509" y="1091"/>
                </a:lnTo>
                <a:lnTo>
                  <a:pt x="508" y="1094"/>
                </a:lnTo>
                <a:lnTo>
                  <a:pt x="502" y="1096"/>
                </a:lnTo>
                <a:lnTo>
                  <a:pt x="487" y="1110"/>
                </a:lnTo>
                <a:lnTo>
                  <a:pt x="475" y="1125"/>
                </a:lnTo>
                <a:lnTo>
                  <a:pt x="470" y="1133"/>
                </a:lnTo>
                <a:lnTo>
                  <a:pt x="466" y="1139"/>
                </a:lnTo>
                <a:lnTo>
                  <a:pt x="464" y="1147"/>
                </a:lnTo>
                <a:lnTo>
                  <a:pt x="463" y="1154"/>
                </a:lnTo>
                <a:lnTo>
                  <a:pt x="461" y="1151"/>
                </a:lnTo>
                <a:lnTo>
                  <a:pt x="461" y="1144"/>
                </a:lnTo>
                <a:lnTo>
                  <a:pt x="463" y="1138"/>
                </a:lnTo>
                <a:lnTo>
                  <a:pt x="466" y="1130"/>
                </a:lnTo>
                <a:lnTo>
                  <a:pt x="478" y="1111"/>
                </a:lnTo>
                <a:lnTo>
                  <a:pt x="493" y="1090"/>
                </a:lnTo>
                <a:lnTo>
                  <a:pt x="483" y="1099"/>
                </a:lnTo>
                <a:lnTo>
                  <a:pt x="473" y="1109"/>
                </a:lnTo>
                <a:lnTo>
                  <a:pt x="464" y="1119"/>
                </a:lnTo>
                <a:lnTo>
                  <a:pt x="454" y="1132"/>
                </a:lnTo>
                <a:lnTo>
                  <a:pt x="458" y="1123"/>
                </a:lnTo>
                <a:lnTo>
                  <a:pt x="463" y="1113"/>
                </a:lnTo>
                <a:lnTo>
                  <a:pt x="469" y="1103"/>
                </a:lnTo>
                <a:lnTo>
                  <a:pt x="477" y="1091"/>
                </a:lnTo>
                <a:lnTo>
                  <a:pt x="468" y="1099"/>
                </a:lnTo>
                <a:lnTo>
                  <a:pt x="460" y="1108"/>
                </a:lnTo>
                <a:lnTo>
                  <a:pt x="453" y="1117"/>
                </a:lnTo>
                <a:lnTo>
                  <a:pt x="446" y="1128"/>
                </a:lnTo>
                <a:lnTo>
                  <a:pt x="442" y="1141"/>
                </a:lnTo>
                <a:lnTo>
                  <a:pt x="439" y="1154"/>
                </a:lnTo>
                <a:lnTo>
                  <a:pt x="437" y="1171"/>
                </a:lnTo>
                <a:lnTo>
                  <a:pt x="437" y="1190"/>
                </a:lnTo>
                <a:lnTo>
                  <a:pt x="434" y="1177"/>
                </a:lnTo>
                <a:lnTo>
                  <a:pt x="432" y="1166"/>
                </a:lnTo>
                <a:lnTo>
                  <a:pt x="432" y="1154"/>
                </a:lnTo>
                <a:lnTo>
                  <a:pt x="435" y="1144"/>
                </a:lnTo>
                <a:lnTo>
                  <a:pt x="437" y="1133"/>
                </a:lnTo>
                <a:lnTo>
                  <a:pt x="441" y="1122"/>
                </a:lnTo>
                <a:lnTo>
                  <a:pt x="448" y="1110"/>
                </a:lnTo>
                <a:lnTo>
                  <a:pt x="454" y="1100"/>
                </a:lnTo>
                <a:lnTo>
                  <a:pt x="440" y="1114"/>
                </a:lnTo>
                <a:lnTo>
                  <a:pt x="426" y="1129"/>
                </a:lnTo>
                <a:lnTo>
                  <a:pt x="430" y="1123"/>
                </a:lnTo>
                <a:lnTo>
                  <a:pt x="439" y="1109"/>
                </a:lnTo>
                <a:lnTo>
                  <a:pt x="448" y="1096"/>
                </a:lnTo>
                <a:lnTo>
                  <a:pt x="451" y="1090"/>
                </a:lnTo>
                <a:lnTo>
                  <a:pt x="444" y="1093"/>
                </a:lnTo>
                <a:lnTo>
                  <a:pt x="436" y="1095"/>
                </a:lnTo>
                <a:lnTo>
                  <a:pt x="436" y="1093"/>
                </a:lnTo>
                <a:lnTo>
                  <a:pt x="437" y="1090"/>
                </a:lnTo>
                <a:lnTo>
                  <a:pt x="432" y="1091"/>
                </a:lnTo>
                <a:lnTo>
                  <a:pt x="427" y="1094"/>
                </a:lnTo>
                <a:lnTo>
                  <a:pt x="427" y="1091"/>
                </a:lnTo>
                <a:lnTo>
                  <a:pt x="427" y="1087"/>
                </a:lnTo>
                <a:lnTo>
                  <a:pt x="421" y="1093"/>
                </a:lnTo>
                <a:lnTo>
                  <a:pt x="415" y="1098"/>
                </a:lnTo>
                <a:lnTo>
                  <a:pt x="416" y="1093"/>
                </a:lnTo>
                <a:lnTo>
                  <a:pt x="417" y="1087"/>
                </a:lnTo>
                <a:lnTo>
                  <a:pt x="413" y="1086"/>
                </a:lnTo>
                <a:lnTo>
                  <a:pt x="411" y="1087"/>
                </a:lnTo>
                <a:lnTo>
                  <a:pt x="408" y="1090"/>
                </a:lnTo>
                <a:lnTo>
                  <a:pt x="406" y="1094"/>
                </a:lnTo>
                <a:close/>
                <a:moveTo>
                  <a:pt x="238" y="1202"/>
                </a:moveTo>
                <a:lnTo>
                  <a:pt x="244" y="1205"/>
                </a:lnTo>
                <a:lnTo>
                  <a:pt x="247" y="1207"/>
                </a:lnTo>
                <a:lnTo>
                  <a:pt x="247" y="1209"/>
                </a:lnTo>
                <a:lnTo>
                  <a:pt x="244" y="1209"/>
                </a:lnTo>
                <a:lnTo>
                  <a:pt x="240" y="1209"/>
                </a:lnTo>
                <a:lnTo>
                  <a:pt x="237" y="1209"/>
                </a:lnTo>
                <a:lnTo>
                  <a:pt x="233" y="1207"/>
                </a:lnTo>
                <a:lnTo>
                  <a:pt x="230" y="1206"/>
                </a:lnTo>
                <a:lnTo>
                  <a:pt x="228" y="1205"/>
                </a:lnTo>
                <a:lnTo>
                  <a:pt x="228" y="1204"/>
                </a:lnTo>
                <a:lnTo>
                  <a:pt x="230" y="1202"/>
                </a:lnTo>
                <a:lnTo>
                  <a:pt x="238" y="1202"/>
                </a:lnTo>
                <a:close/>
                <a:moveTo>
                  <a:pt x="240" y="1212"/>
                </a:moveTo>
                <a:lnTo>
                  <a:pt x="245" y="1215"/>
                </a:lnTo>
                <a:lnTo>
                  <a:pt x="248" y="1216"/>
                </a:lnTo>
                <a:lnTo>
                  <a:pt x="245" y="1218"/>
                </a:lnTo>
                <a:lnTo>
                  <a:pt x="239" y="1218"/>
                </a:lnTo>
                <a:lnTo>
                  <a:pt x="234" y="1216"/>
                </a:lnTo>
                <a:lnTo>
                  <a:pt x="232" y="1214"/>
                </a:lnTo>
                <a:lnTo>
                  <a:pt x="234" y="1212"/>
                </a:lnTo>
                <a:lnTo>
                  <a:pt x="240" y="1212"/>
                </a:lnTo>
                <a:close/>
                <a:moveTo>
                  <a:pt x="243" y="1221"/>
                </a:moveTo>
                <a:lnTo>
                  <a:pt x="248" y="1223"/>
                </a:lnTo>
                <a:lnTo>
                  <a:pt x="249" y="1225"/>
                </a:lnTo>
                <a:lnTo>
                  <a:pt x="247" y="1225"/>
                </a:lnTo>
                <a:lnTo>
                  <a:pt x="243" y="1225"/>
                </a:lnTo>
                <a:lnTo>
                  <a:pt x="238" y="1224"/>
                </a:lnTo>
                <a:lnTo>
                  <a:pt x="237" y="1223"/>
                </a:lnTo>
                <a:lnTo>
                  <a:pt x="239" y="1221"/>
                </a:lnTo>
                <a:lnTo>
                  <a:pt x="243" y="1221"/>
                </a:lnTo>
                <a:close/>
                <a:moveTo>
                  <a:pt x="319" y="1226"/>
                </a:moveTo>
                <a:lnTo>
                  <a:pt x="316" y="1220"/>
                </a:lnTo>
                <a:lnTo>
                  <a:pt x="312" y="1218"/>
                </a:lnTo>
                <a:lnTo>
                  <a:pt x="312" y="1221"/>
                </a:lnTo>
                <a:lnTo>
                  <a:pt x="314" y="1228"/>
                </a:lnTo>
                <a:lnTo>
                  <a:pt x="316" y="1234"/>
                </a:lnTo>
                <a:lnTo>
                  <a:pt x="319" y="1236"/>
                </a:lnTo>
                <a:lnTo>
                  <a:pt x="320" y="1235"/>
                </a:lnTo>
                <a:lnTo>
                  <a:pt x="320" y="1233"/>
                </a:lnTo>
                <a:lnTo>
                  <a:pt x="320" y="1229"/>
                </a:lnTo>
                <a:lnTo>
                  <a:pt x="319" y="1226"/>
                </a:lnTo>
                <a:close/>
                <a:moveTo>
                  <a:pt x="325" y="1215"/>
                </a:moveTo>
                <a:lnTo>
                  <a:pt x="321" y="1211"/>
                </a:lnTo>
                <a:lnTo>
                  <a:pt x="320" y="1210"/>
                </a:lnTo>
                <a:lnTo>
                  <a:pt x="319" y="1212"/>
                </a:lnTo>
                <a:lnTo>
                  <a:pt x="320" y="1216"/>
                </a:lnTo>
                <a:lnTo>
                  <a:pt x="324" y="1220"/>
                </a:lnTo>
                <a:lnTo>
                  <a:pt x="325" y="1221"/>
                </a:lnTo>
                <a:lnTo>
                  <a:pt x="326" y="1219"/>
                </a:lnTo>
                <a:lnTo>
                  <a:pt x="325" y="1215"/>
                </a:lnTo>
                <a:close/>
                <a:moveTo>
                  <a:pt x="330" y="1204"/>
                </a:moveTo>
                <a:lnTo>
                  <a:pt x="326" y="1200"/>
                </a:lnTo>
                <a:lnTo>
                  <a:pt x="324" y="1199"/>
                </a:lnTo>
                <a:lnTo>
                  <a:pt x="324" y="1201"/>
                </a:lnTo>
                <a:lnTo>
                  <a:pt x="326" y="1206"/>
                </a:lnTo>
                <a:lnTo>
                  <a:pt x="330" y="1211"/>
                </a:lnTo>
                <a:lnTo>
                  <a:pt x="333" y="1211"/>
                </a:lnTo>
                <a:lnTo>
                  <a:pt x="333" y="1209"/>
                </a:lnTo>
                <a:lnTo>
                  <a:pt x="330" y="1204"/>
                </a:lnTo>
                <a:close/>
                <a:moveTo>
                  <a:pt x="330" y="1192"/>
                </a:moveTo>
                <a:lnTo>
                  <a:pt x="328" y="1190"/>
                </a:lnTo>
                <a:lnTo>
                  <a:pt x="326" y="1188"/>
                </a:lnTo>
                <a:lnTo>
                  <a:pt x="326" y="1191"/>
                </a:lnTo>
                <a:lnTo>
                  <a:pt x="328" y="1195"/>
                </a:lnTo>
                <a:lnTo>
                  <a:pt x="330" y="1197"/>
                </a:lnTo>
                <a:lnTo>
                  <a:pt x="333" y="1199"/>
                </a:lnTo>
                <a:lnTo>
                  <a:pt x="333" y="1196"/>
                </a:lnTo>
                <a:lnTo>
                  <a:pt x="330" y="1192"/>
                </a:lnTo>
                <a:close/>
                <a:moveTo>
                  <a:pt x="239" y="1176"/>
                </a:moveTo>
                <a:lnTo>
                  <a:pt x="237" y="1171"/>
                </a:lnTo>
                <a:lnTo>
                  <a:pt x="235" y="1166"/>
                </a:lnTo>
                <a:lnTo>
                  <a:pt x="237" y="1158"/>
                </a:lnTo>
                <a:lnTo>
                  <a:pt x="239" y="1148"/>
                </a:lnTo>
                <a:lnTo>
                  <a:pt x="243" y="1141"/>
                </a:lnTo>
                <a:lnTo>
                  <a:pt x="247" y="1135"/>
                </a:lnTo>
                <a:lnTo>
                  <a:pt x="251" y="1133"/>
                </a:lnTo>
                <a:lnTo>
                  <a:pt x="254" y="1132"/>
                </a:lnTo>
                <a:lnTo>
                  <a:pt x="256" y="1143"/>
                </a:lnTo>
                <a:lnTo>
                  <a:pt x="256" y="1161"/>
                </a:lnTo>
                <a:lnTo>
                  <a:pt x="251" y="1156"/>
                </a:lnTo>
                <a:lnTo>
                  <a:pt x="245" y="1151"/>
                </a:lnTo>
                <a:lnTo>
                  <a:pt x="247" y="1159"/>
                </a:lnTo>
                <a:lnTo>
                  <a:pt x="248" y="1168"/>
                </a:lnTo>
                <a:lnTo>
                  <a:pt x="244" y="1165"/>
                </a:lnTo>
                <a:lnTo>
                  <a:pt x="240" y="1161"/>
                </a:lnTo>
                <a:lnTo>
                  <a:pt x="240" y="1168"/>
                </a:lnTo>
                <a:lnTo>
                  <a:pt x="239" y="1176"/>
                </a:lnTo>
                <a:close/>
                <a:moveTo>
                  <a:pt x="271" y="1108"/>
                </a:moveTo>
                <a:lnTo>
                  <a:pt x="271" y="1108"/>
                </a:lnTo>
                <a:lnTo>
                  <a:pt x="271" y="1106"/>
                </a:lnTo>
                <a:lnTo>
                  <a:pt x="271" y="1106"/>
                </a:lnTo>
                <a:lnTo>
                  <a:pt x="271" y="1106"/>
                </a:lnTo>
                <a:lnTo>
                  <a:pt x="272" y="1106"/>
                </a:lnTo>
                <a:lnTo>
                  <a:pt x="272" y="1106"/>
                </a:lnTo>
                <a:lnTo>
                  <a:pt x="281" y="1101"/>
                </a:lnTo>
                <a:lnTo>
                  <a:pt x="288" y="1096"/>
                </a:lnTo>
                <a:lnTo>
                  <a:pt x="297" y="1093"/>
                </a:lnTo>
                <a:lnTo>
                  <a:pt x="305" y="1091"/>
                </a:lnTo>
                <a:lnTo>
                  <a:pt x="307" y="1091"/>
                </a:lnTo>
                <a:lnTo>
                  <a:pt x="310" y="1093"/>
                </a:lnTo>
                <a:lnTo>
                  <a:pt x="311" y="1095"/>
                </a:lnTo>
                <a:lnTo>
                  <a:pt x="311" y="1098"/>
                </a:lnTo>
                <a:lnTo>
                  <a:pt x="310" y="1099"/>
                </a:lnTo>
                <a:lnTo>
                  <a:pt x="307" y="1100"/>
                </a:lnTo>
                <a:lnTo>
                  <a:pt x="307" y="1105"/>
                </a:lnTo>
                <a:lnTo>
                  <a:pt x="307" y="1111"/>
                </a:lnTo>
                <a:lnTo>
                  <a:pt x="306" y="1106"/>
                </a:lnTo>
                <a:lnTo>
                  <a:pt x="304" y="1101"/>
                </a:lnTo>
                <a:lnTo>
                  <a:pt x="302" y="1101"/>
                </a:lnTo>
                <a:lnTo>
                  <a:pt x="301" y="1101"/>
                </a:lnTo>
                <a:lnTo>
                  <a:pt x="301" y="1109"/>
                </a:lnTo>
                <a:lnTo>
                  <a:pt x="301" y="1117"/>
                </a:lnTo>
                <a:lnTo>
                  <a:pt x="299" y="1110"/>
                </a:lnTo>
                <a:lnTo>
                  <a:pt x="295" y="1103"/>
                </a:lnTo>
                <a:lnTo>
                  <a:pt x="293" y="1104"/>
                </a:lnTo>
                <a:lnTo>
                  <a:pt x="292" y="1104"/>
                </a:lnTo>
                <a:lnTo>
                  <a:pt x="292" y="1114"/>
                </a:lnTo>
                <a:lnTo>
                  <a:pt x="292" y="1127"/>
                </a:lnTo>
                <a:lnTo>
                  <a:pt x="288" y="1117"/>
                </a:lnTo>
                <a:lnTo>
                  <a:pt x="283" y="1108"/>
                </a:lnTo>
                <a:lnTo>
                  <a:pt x="283" y="1106"/>
                </a:lnTo>
                <a:lnTo>
                  <a:pt x="283" y="1106"/>
                </a:lnTo>
                <a:lnTo>
                  <a:pt x="282" y="1113"/>
                </a:lnTo>
                <a:lnTo>
                  <a:pt x="280" y="1118"/>
                </a:lnTo>
                <a:lnTo>
                  <a:pt x="280" y="1111"/>
                </a:lnTo>
                <a:lnTo>
                  <a:pt x="278" y="1105"/>
                </a:lnTo>
                <a:lnTo>
                  <a:pt x="275" y="1114"/>
                </a:lnTo>
                <a:lnTo>
                  <a:pt x="272" y="1124"/>
                </a:lnTo>
                <a:lnTo>
                  <a:pt x="272" y="1117"/>
                </a:lnTo>
                <a:lnTo>
                  <a:pt x="271" y="1110"/>
                </a:lnTo>
                <a:lnTo>
                  <a:pt x="271" y="1109"/>
                </a:lnTo>
                <a:lnTo>
                  <a:pt x="271" y="1106"/>
                </a:lnTo>
                <a:lnTo>
                  <a:pt x="271" y="1106"/>
                </a:lnTo>
                <a:lnTo>
                  <a:pt x="271" y="1108"/>
                </a:lnTo>
                <a:close/>
                <a:moveTo>
                  <a:pt x="331" y="1099"/>
                </a:moveTo>
                <a:lnTo>
                  <a:pt x="331" y="1095"/>
                </a:lnTo>
                <a:lnTo>
                  <a:pt x="333" y="1091"/>
                </a:lnTo>
                <a:lnTo>
                  <a:pt x="335" y="1087"/>
                </a:lnTo>
                <a:lnTo>
                  <a:pt x="338" y="1085"/>
                </a:lnTo>
                <a:lnTo>
                  <a:pt x="341" y="1084"/>
                </a:lnTo>
                <a:lnTo>
                  <a:pt x="345" y="1081"/>
                </a:lnTo>
                <a:lnTo>
                  <a:pt x="350" y="1080"/>
                </a:lnTo>
                <a:lnTo>
                  <a:pt x="355" y="1079"/>
                </a:lnTo>
                <a:lnTo>
                  <a:pt x="371" y="1079"/>
                </a:lnTo>
                <a:lnTo>
                  <a:pt x="383" y="1080"/>
                </a:lnTo>
                <a:lnTo>
                  <a:pt x="387" y="1081"/>
                </a:lnTo>
                <a:lnTo>
                  <a:pt x="391" y="1084"/>
                </a:lnTo>
                <a:lnTo>
                  <a:pt x="392" y="1086"/>
                </a:lnTo>
                <a:lnTo>
                  <a:pt x="391" y="1089"/>
                </a:lnTo>
                <a:lnTo>
                  <a:pt x="391" y="1089"/>
                </a:lnTo>
                <a:lnTo>
                  <a:pt x="388" y="1089"/>
                </a:lnTo>
                <a:lnTo>
                  <a:pt x="387" y="1093"/>
                </a:lnTo>
                <a:lnTo>
                  <a:pt x="386" y="1096"/>
                </a:lnTo>
                <a:lnTo>
                  <a:pt x="382" y="1103"/>
                </a:lnTo>
                <a:lnTo>
                  <a:pt x="378" y="1109"/>
                </a:lnTo>
                <a:lnTo>
                  <a:pt x="381" y="1103"/>
                </a:lnTo>
                <a:lnTo>
                  <a:pt x="383" y="1095"/>
                </a:lnTo>
                <a:lnTo>
                  <a:pt x="384" y="1091"/>
                </a:lnTo>
                <a:lnTo>
                  <a:pt x="384" y="1089"/>
                </a:lnTo>
                <a:lnTo>
                  <a:pt x="381" y="1087"/>
                </a:lnTo>
                <a:lnTo>
                  <a:pt x="377" y="1086"/>
                </a:lnTo>
                <a:lnTo>
                  <a:pt x="374" y="1089"/>
                </a:lnTo>
                <a:lnTo>
                  <a:pt x="371" y="1091"/>
                </a:lnTo>
                <a:lnTo>
                  <a:pt x="365" y="1096"/>
                </a:lnTo>
                <a:lnTo>
                  <a:pt x="362" y="1103"/>
                </a:lnTo>
                <a:lnTo>
                  <a:pt x="365" y="1096"/>
                </a:lnTo>
                <a:lnTo>
                  <a:pt x="369" y="1090"/>
                </a:lnTo>
                <a:lnTo>
                  <a:pt x="371" y="1087"/>
                </a:lnTo>
                <a:lnTo>
                  <a:pt x="372" y="1084"/>
                </a:lnTo>
                <a:lnTo>
                  <a:pt x="371" y="1084"/>
                </a:lnTo>
                <a:lnTo>
                  <a:pt x="368" y="1084"/>
                </a:lnTo>
                <a:lnTo>
                  <a:pt x="365" y="1086"/>
                </a:lnTo>
                <a:lnTo>
                  <a:pt x="363" y="1090"/>
                </a:lnTo>
                <a:lnTo>
                  <a:pt x="358" y="1095"/>
                </a:lnTo>
                <a:lnTo>
                  <a:pt x="353" y="1100"/>
                </a:lnTo>
                <a:lnTo>
                  <a:pt x="357" y="1094"/>
                </a:lnTo>
                <a:lnTo>
                  <a:pt x="360" y="1089"/>
                </a:lnTo>
                <a:lnTo>
                  <a:pt x="362" y="1086"/>
                </a:lnTo>
                <a:lnTo>
                  <a:pt x="364" y="1082"/>
                </a:lnTo>
                <a:lnTo>
                  <a:pt x="360" y="1082"/>
                </a:lnTo>
                <a:lnTo>
                  <a:pt x="359" y="1082"/>
                </a:lnTo>
                <a:lnTo>
                  <a:pt x="357" y="1086"/>
                </a:lnTo>
                <a:lnTo>
                  <a:pt x="354" y="1089"/>
                </a:lnTo>
                <a:lnTo>
                  <a:pt x="350" y="1095"/>
                </a:lnTo>
                <a:lnTo>
                  <a:pt x="345" y="1100"/>
                </a:lnTo>
                <a:lnTo>
                  <a:pt x="349" y="1094"/>
                </a:lnTo>
                <a:lnTo>
                  <a:pt x="352" y="1087"/>
                </a:lnTo>
                <a:lnTo>
                  <a:pt x="353" y="1085"/>
                </a:lnTo>
                <a:lnTo>
                  <a:pt x="354" y="1084"/>
                </a:lnTo>
                <a:lnTo>
                  <a:pt x="350" y="1085"/>
                </a:lnTo>
                <a:lnTo>
                  <a:pt x="347" y="1086"/>
                </a:lnTo>
                <a:lnTo>
                  <a:pt x="345" y="1091"/>
                </a:lnTo>
                <a:lnTo>
                  <a:pt x="343" y="1096"/>
                </a:lnTo>
                <a:lnTo>
                  <a:pt x="344" y="1091"/>
                </a:lnTo>
                <a:lnTo>
                  <a:pt x="344" y="1086"/>
                </a:lnTo>
                <a:lnTo>
                  <a:pt x="340" y="1089"/>
                </a:lnTo>
                <a:lnTo>
                  <a:pt x="336" y="1091"/>
                </a:lnTo>
                <a:lnTo>
                  <a:pt x="334" y="1094"/>
                </a:lnTo>
                <a:lnTo>
                  <a:pt x="331" y="1099"/>
                </a:lnTo>
                <a:close/>
                <a:moveTo>
                  <a:pt x="248" y="1100"/>
                </a:moveTo>
                <a:lnTo>
                  <a:pt x="253" y="1100"/>
                </a:lnTo>
                <a:lnTo>
                  <a:pt x="258" y="1101"/>
                </a:lnTo>
                <a:lnTo>
                  <a:pt x="261" y="1101"/>
                </a:lnTo>
                <a:lnTo>
                  <a:pt x="263" y="1103"/>
                </a:lnTo>
                <a:lnTo>
                  <a:pt x="264" y="1105"/>
                </a:lnTo>
                <a:lnTo>
                  <a:pt x="264" y="1106"/>
                </a:lnTo>
                <a:lnTo>
                  <a:pt x="262" y="1110"/>
                </a:lnTo>
                <a:lnTo>
                  <a:pt x="258" y="1114"/>
                </a:lnTo>
                <a:lnTo>
                  <a:pt x="253" y="1119"/>
                </a:lnTo>
                <a:lnTo>
                  <a:pt x="245" y="1124"/>
                </a:lnTo>
                <a:lnTo>
                  <a:pt x="248" y="1118"/>
                </a:lnTo>
                <a:lnTo>
                  <a:pt x="251" y="1111"/>
                </a:lnTo>
                <a:lnTo>
                  <a:pt x="253" y="1110"/>
                </a:lnTo>
                <a:lnTo>
                  <a:pt x="256" y="1108"/>
                </a:lnTo>
                <a:lnTo>
                  <a:pt x="253" y="1108"/>
                </a:lnTo>
                <a:lnTo>
                  <a:pt x="251" y="1108"/>
                </a:lnTo>
                <a:lnTo>
                  <a:pt x="245" y="1113"/>
                </a:lnTo>
                <a:lnTo>
                  <a:pt x="238" y="1119"/>
                </a:lnTo>
                <a:lnTo>
                  <a:pt x="239" y="1114"/>
                </a:lnTo>
                <a:lnTo>
                  <a:pt x="242" y="1109"/>
                </a:lnTo>
                <a:lnTo>
                  <a:pt x="243" y="1109"/>
                </a:lnTo>
                <a:lnTo>
                  <a:pt x="244" y="1108"/>
                </a:lnTo>
                <a:lnTo>
                  <a:pt x="242" y="1108"/>
                </a:lnTo>
                <a:lnTo>
                  <a:pt x="240" y="1106"/>
                </a:lnTo>
                <a:lnTo>
                  <a:pt x="237" y="1110"/>
                </a:lnTo>
                <a:lnTo>
                  <a:pt x="232" y="1114"/>
                </a:lnTo>
                <a:lnTo>
                  <a:pt x="233" y="1111"/>
                </a:lnTo>
                <a:lnTo>
                  <a:pt x="234" y="1108"/>
                </a:lnTo>
                <a:lnTo>
                  <a:pt x="237" y="1105"/>
                </a:lnTo>
                <a:lnTo>
                  <a:pt x="240" y="1103"/>
                </a:lnTo>
                <a:lnTo>
                  <a:pt x="244" y="1101"/>
                </a:lnTo>
                <a:lnTo>
                  <a:pt x="248" y="1100"/>
                </a:lnTo>
                <a:close/>
                <a:moveTo>
                  <a:pt x="192" y="1099"/>
                </a:moveTo>
                <a:lnTo>
                  <a:pt x="199" y="1096"/>
                </a:lnTo>
                <a:lnTo>
                  <a:pt x="204" y="1094"/>
                </a:lnTo>
                <a:lnTo>
                  <a:pt x="209" y="1094"/>
                </a:lnTo>
                <a:lnTo>
                  <a:pt x="213" y="1095"/>
                </a:lnTo>
                <a:lnTo>
                  <a:pt x="215" y="1096"/>
                </a:lnTo>
                <a:lnTo>
                  <a:pt x="218" y="1099"/>
                </a:lnTo>
                <a:lnTo>
                  <a:pt x="218" y="1099"/>
                </a:lnTo>
                <a:lnTo>
                  <a:pt x="216" y="1099"/>
                </a:lnTo>
                <a:lnTo>
                  <a:pt x="215" y="1103"/>
                </a:lnTo>
                <a:lnTo>
                  <a:pt x="211" y="1106"/>
                </a:lnTo>
                <a:lnTo>
                  <a:pt x="206" y="1111"/>
                </a:lnTo>
                <a:lnTo>
                  <a:pt x="199" y="1115"/>
                </a:lnTo>
                <a:lnTo>
                  <a:pt x="203" y="1110"/>
                </a:lnTo>
                <a:lnTo>
                  <a:pt x="205" y="1104"/>
                </a:lnTo>
                <a:lnTo>
                  <a:pt x="206" y="1103"/>
                </a:lnTo>
                <a:lnTo>
                  <a:pt x="209" y="1100"/>
                </a:lnTo>
                <a:lnTo>
                  <a:pt x="208" y="1100"/>
                </a:lnTo>
                <a:lnTo>
                  <a:pt x="205" y="1100"/>
                </a:lnTo>
                <a:lnTo>
                  <a:pt x="200" y="1105"/>
                </a:lnTo>
                <a:lnTo>
                  <a:pt x="192" y="1111"/>
                </a:lnTo>
                <a:lnTo>
                  <a:pt x="194" y="1106"/>
                </a:lnTo>
                <a:lnTo>
                  <a:pt x="196" y="1103"/>
                </a:lnTo>
                <a:lnTo>
                  <a:pt x="197" y="1101"/>
                </a:lnTo>
                <a:lnTo>
                  <a:pt x="199" y="1100"/>
                </a:lnTo>
                <a:lnTo>
                  <a:pt x="196" y="1099"/>
                </a:lnTo>
                <a:lnTo>
                  <a:pt x="192" y="1099"/>
                </a:lnTo>
                <a:close/>
                <a:moveTo>
                  <a:pt x="163" y="1111"/>
                </a:moveTo>
                <a:lnTo>
                  <a:pt x="167" y="1105"/>
                </a:lnTo>
                <a:lnTo>
                  <a:pt x="170" y="1099"/>
                </a:lnTo>
                <a:lnTo>
                  <a:pt x="174" y="1095"/>
                </a:lnTo>
                <a:lnTo>
                  <a:pt x="176" y="1094"/>
                </a:lnTo>
                <a:lnTo>
                  <a:pt x="180" y="1091"/>
                </a:lnTo>
                <a:lnTo>
                  <a:pt x="184" y="1091"/>
                </a:lnTo>
                <a:lnTo>
                  <a:pt x="182" y="1095"/>
                </a:lnTo>
                <a:lnTo>
                  <a:pt x="179" y="1100"/>
                </a:lnTo>
                <a:lnTo>
                  <a:pt x="172" y="1106"/>
                </a:lnTo>
                <a:lnTo>
                  <a:pt x="163" y="1111"/>
                </a:lnTo>
                <a:close/>
                <a:moveTo>
                  <a:pt x="113" y="1060"/>
                </a:moveTo>
                <a:lnTo>
                  <a:pt x="108" y="1060"/>
                </a:lnTo>
                <a:lnTo>
                  <a:pt x="103" y="1060"/>
                </a:lnTo>
                <a:lnTo>
                  <a:pt x="99" y="1061"/>
                </a:lnTo>
                <a:lnTo>
                  <a:pt x="96" y="1062"/>
                </a:lnTo>
                <a:lnTo>
                  <a:pt x="94" y="1065"/>
                </a:lnTo>
                <a:lnTo>
                  <a:pt x="93" y="1067"/>
                </a:lnTo>
                <a:lnTo>
                  <a:pt x="96" y="1067"/>
                </a:lnTo>
                <a:lnTo>
                  <a:pt x="102" y="1066"/>
                </a:lnTo>
                <a:lnTo>
                  <a:pt x="107" y="1064"/>
                </a:lnTo>
                <a:lnTo>
                  <a:pt x="113" y="1060"/>
                </a:lnTo>
                <a:close/>
                <a:moveTo>
                  <a:pt x="120" y="1066"/>
                </a:moveTo>
                <a:lnTo>
                  <a:pt x="113" y="1066"/>
                </a:lnTo>
                <a:lnTo>
                  <a:pt x="105" y="1067"/>
                </a:lnTo>
                <a:lnTo>
                  <a:pt x="102" y="1070"/>
                </a:lnTo>
                <a:lnTo>
                  <a:pt x="98" y="1074"/>
                </a:lnTo>
                <a:lnTo>
                  <a:pt x="96" y="1076"/>
                </a:lnTo>
                <a:lnTo>
                  <a:pt x="95" y="1080"/>
                </a:lnTo>
                <a:lnTo>
                  <a:pt x="99" y="1080"/>
                </a:lnTo>
                <a:lnTo>
                  <a:pt x="105" y="1076"/>
                </a:lnTo>
                <a:lnTo>
                  <a:pt x="113" y="1072"/>
                </a:lnTo>
                <a:lnTo>
                  <a:pt x="120" y="1066"/>
                </a:lnTo>
                <a:close/>
                <a:moveTo>
                  <a:pt x="102" y="1086"/>
                </a:moveTo>
                <a:lnTo>
                  <a:pt x="105" y="1084"/>
                </a:lnTo>
                <a:lnTo>
                  <a:pt x="108" y="1082"/>
                </a:lnTo>
                <a:lnTo>
                  <a:pt x="112" y="1082"/>
                </a:lnTo>
                <a:lnTo>
                  <a:pt x="114" y="1082"/>
                </a:lnTo>
                <a:lnTo>
                  <a:pt x="113" y="1085"/>
                </a:lnTo>
                <a:lnTo>
                  <a:pt x="110" y="1085"/>
                </a:lnTo>
                <a:lnTo>
                  <a:pt x="107" y="1086"/>
                </a:lnTo>
                <a:lnTo>
                  <a:pt x="102" y="1086"/>
                </a:lnTo>
                <a:close/>
                <a:moveTo>
                  <a:pt x="120" y="912"/>
                </a:moveTo>
                <a:lnTo>
                  <a:pt x="124" y="912"/>
                </a:lnTo>
                <a:lnTo>
                  <a:pt x="128" y="911"/>
                </a:lnTo>
                <a:lnTo>
                  <a:pt x="131" y="911"/>
                </a:lnTo>
                <a:lnTo>
                  <a:pt x="134" y="912"/>
                </a:lnTo>
                <a:lnTo>
                  <a:pt x="136" y="913"/>
                </a:lnTo>
                <a:lnTo>
                  <a:pt x="137" y="916"/>
                </a:lnTo>
                <a:lnTo>
                  <a:pt x="134" y="916"/>
                </a:lnTo>
                <a:lnTo>
                  <a:pt x="131" y="916"/>
                </a:lnTo>
                <a:lnTo>
                  <a:pt x="126" y="915"/>
                </a:lnTo>
                <a:lnTo>
                  <a:pt x="120" y="912"/>
                </a:lnTo>
                <a:close/>
                <a:moveTo>
                  <a:pt x="113" y="928"/>
                </a:moveTo>
                <a:lnTo>
                  <a:pt x="118" y="925"/>
                </a:lnTo>
                <a:lnTo>
                  <a:pt x="122" y="922"/>
                </a:lnTo>
                <a:lnTo>
                  <a:pt x="124" y="921"/>
                </a:lnTo>
                <a:lnTo>
                  <a:pt x="128" y="920"/>
                </a:lnTo>
                <a:lnTo>
                  <a:pt x="131" y="921"/>
                </a:lnTo>
                <a:lnTo>
                  <a:pt x="133" y="922"/>
                </a:lnTo>
                <a:lnTo>
                  <a:pt x="131" y="923"/>
                </a:lnTo>
                <a:lnTo>
                  <a:pt x="127" y="926"/>
                </a:lnTo>
                <a:lnTo>
                  <a:pt x="120" y="927"/>
                </a:lnTo>
                <a:lnTo>
                  <a:pt x="113" y="928"/>
                </a:lnTo>
                <a:close/>
                <a:moveTo>
                  <a:pt x="107" y="955"/>
                </a:moveTo>
                <a:lnTo>
                  <a:pt x="113" y="952"/>
                </a:lnTo>
                <a:lnTo>
                  <a:pt x="118" y="950"/>
                </a:lnTo>
                <a:lnTo>
                  <a:pt x="122" y="949"/>
                </a:lnTo>
                <a:lnTo>
                  <a:pt x="126" y="950"/>
                </a:lnTo>
                <a:lnTo>
                  <a:pt x="128" y="951"/>
                </a:lnTo>
                <a:lnTo>
                  <a:pt x="131" y="952"/>
                </a:lnTo>
                <a:lnTo>
                  <a:pt x="128" y="955"/>
                </a:lnTo>
                <a:lnTo>
                  <a:pt x="122" y="955"/>
                </a:lnTo>
                <a:lnTo>
                  <a:pt x="115" y="955"/>
                </a:lnTo>
                <a:lnTo>
                  <a:pt x="107" y="955"/>
                </a:lnTo>
                <a:close/>
                <a:moveTo>
                  <a:pt x="115" y="944"/>
                </a:moveTo>
                <a:lnTo>
                  <a:pt x="118" y="942"/>
                </a:lnTo>
                <a:lnTo>
                  <a:pt x="120" y="940"/>
                </a:lnTo>
                <a:lnTo>
                  <a:pt x="124" y="940"/>
                </a:lnTo>
                <a:lnTo>
                  <a:pt x="128" y="941"/>
                </a:lnTo>
                <a:lnTo>
                  <a:pt x="123" y="942"/>
                </a:lnTo>
                <a:lnTo>
                  <a:pt x="115" y="944"/>
                </a:lnTo>
                <a:close/>
                <a:moveTo>
                  <a:pt x="83" y="1046"/>
                </a:moveTo>
                <a:lnTo>
                  <a:pt x="85" y="1043"/>
                </a:lnTo>
                <a:lnTo>
                  <a:pt x="89" y="1040"/>
                </a:lnTo>
                <a:lnTo>
                  <a:pt x="94" y="1038"/>
                </a:lnTo>
                <a:lnTo>
                  <a:pt x="98" y="1038"/>
                </a:lnTo>
                <a:lnTo>
                  <a:pt x="96" y="1041"/>
                </a:lnTo>
                <a:lnTo>
                  <a:pt x="93" y="1043"/>
                </a:lnTo>
                <a:lnTo>
                  <a:pt x="88" y="1045"/>
                </a:lnTo>
                <a:lnTo>
                  <a:pt x="83" y="1046"/>
                </a:lnTo>
                <a:close/>
                <a:moveTo>
                  <a:pt x="78" y="1037"/>
                </a:moveTo>
                <a:lnTo>
                  <a:pt x="83" y="1033"/>
                </a:lnTo>
                <a:lnTo>
                  <a:pt x="88" y="1029"/>
                </a:lnTo>
                <a:lnTo>
                  <a:pt x="90" y="1028"/>
                </a:lnTo>
                <a:lnTo>
                  <a:pt x="94" y="1027"/>
                </a:lnTo>
                <a:lnTo>
                  <a:pt x="98" y="1027"/>
                </a:lnTo>
                <a:lnTo>
                  <a:pt x="100" y="1028"/>
                </a:lnTo>
                <a:lnTo>
                  <a:pt x="98" y="1031"/>
                </a:lnTo>
                <a:lnTo>
                  <a:pt x="93" y="1033"/>
                </a:lnTo>
                <a:lnTo>
                  <a:pt x="86" y="1036"/>
                </a:lnTo>
                <a:lnTo>
                  <a:pt x="78" y="1037"/>
                </a:lnTo>
                <a:close/>
                <a:moveTo>
                  <a:pt x="75" y="1028"/>
                </a:moveTo>
                <a:lnTo>
                  <a:pt x="80" y="1023"/>
                </a:lnTo>
                <a:lnTo>
                  <a:pt x="85" y="1019"/>
                </a:lnTo>
                <a:lnTo>
                  <a:pt x="89" y="1018"/>
                </a:lnTo>
                <a:lnTo>
                  <a:pt x="93" y="1017"/>
                </a:lnTo>
                <a:lnTo>
                  <a:pt x="96" y="1017"/>
                </a:lnTo>
                <a:lnTo>
                  <a:pt x="99" y="1019"/>
                </a:lnTo>
                <a:lnTo>
                  <a:pt x="96" y="1022"/>
                </a:lnTo>
                <a:lnTo>
                  <a:pt x="91" y="1023"/>
                </a:lnTo>
                <a:lnTo>
                  <a:pt x="84" y="1026"/>
                </a:lnTo>
                <a:lnTo>
                  <a:pt x="75" y="1028"/>
                </a:lnTo>
                <a:close/>
                <a:moveTo>
                  <a:pt x="75" y="1018"/>
                </a:moveTo>
                <a:lnTo>
                  <a:pt x="79" y="1013"/>
                </a:lnTo>
                <a:lnTo>
                  <a:pt x="84" y="1008"/>
                </a:lnTo>
                <a:lnTo>
                  <a:pt x="86" y="1007"/>
                </a:lnTo>
                <a:lnTo>
                  <a:pt x="90" y="1005"/>
                </a:lnTo>
                <a:lnTo>
                  <a:pt x="94" y="1005"/>
                </a:lnTo>
                <a:lnTo>
                  <a:pt x="96" y="1007"/>
                </a:lnTo>
                <a:lnTo>
                  <a:pt x="94" y="1009"/>
                </a:lnTo>
                <a:lnTo>
                  <a:pt x="90" y="1013"/>
                </a:lnTo>
                <a:lnTo>
                  <a:pt x="83" y="1016"/>
                </a:lnTo>
                <a:lnTo>
                  <a:pt x="75" y="1018"/>
                </a:lnTo>
                <a:close/>
                <a:moveTo>
                  <a:pt x="80" y="998"/>
                </a:moveTo>
                <a:lnTo>
                  <a:pt x="84" y="994"/>
                </a:lnTo>
                <a:lnTo>
                  <a:pt x="88" y="990"/>
                </a:lnTo>
                <a:lnTo>
                  <a:pt x="93" y="989"/>
                </a:lnTo>
                <a:lnTo>
                  <a:pt x="96" y="989"/>
                </a:lnTo>
                <a:lnTo>
                  <a:pt x="95" y="992"/>
                </a:lnTo>
                <a:lnTo>
                  <a:pt x="91" y="994"/>
                </a:lnTo>
                <a:lnTo>
                  <a:pt x="86" y="995"/>
                </a:lnTo>
                <a:lnTo>
                  <a:pt x="80" y="998"/>
                </a:lnTo>
                <a:close/>
                <a:moveTo>
                  <a:pt x="6" y="928"/>
                </a:moveTo>
                <a:lnTo>
                  <a:pt x="3" y="921"/>
                </a:lnTo>
                <a:lnTo>
                  <a:pt x="2" y="912"/>
                </a:lnTo>
                <a:lnTo>
                  <a:pt x="3" y="908"/>
                </a:lnTo>
                <a:lnTo>
                  <a:pt x="6" y="907"/>
                </a:lnTo>
                <a:lnTo>
                  <a:pt x="8" y="908"/>
                </a:lnTo>
                <a:lnTo>
                  <a:pt x="9" y="911"/>
                </a:lnTo>
                <a:lnTo>
                  <a:pt x="8" y="921"/>
                </a:lnTo>
                <a:lnTo>
                  <a:pt x="6" y="928"/>
                </a:lnTo>
                <a:close/>
                <a:moveTo>
                  <a:pt x="263" y="648"/>
                </a:moveTo>
                <a:lnTo>
                  <a:pt x="248" y="634"/>
                </a:lnTo>
                <a:lnTo>
                  <a:pt x="233" y="624"/>
                </a:lnTo>
                <a:lnTo>
                  <a:pt x="218" y="614"/>
                </a:lnTo>
                <a:lnTo>
                  <a:pt x="204" y="606"/>
                </a:lnTo>
                <a:lnTo>
                  <a:pt x="189" y="601"/>
                </a:lnTo>
                <a:lnTo>
                  <a:pt x="176" y="598"/>
                </a:lnTo>
                <a:lnTo>
                  <a:pt x="163" y="596"/>
                </a:lnTo>
                <a:lnTo>
                  <a:pt x="152" y="598"/>
                </a:lnTo>
                <a:lnTo>
                  <a:pt x="141" y="601"/>
                </a:lnTo>
                <a:lnTo>
                  <a:pt x="132" y="605"/>
                </a:lnTo>
                <a:lnTo>
                  <a:pt x="122" y="609"/>
                </a:lnTo>
                <a:lnTo>
                  <a:pt x="114" y="614"/>
                </a:lnTo>
                <a:lnTo>
                  <a:pt x="105" y="620"/>
                </a:lnTo>
                <a:lnTo>
                  <a:pt x="99" y="627"/>
                </a:lnTo>
                <a:lnTo>
                  <a:pt x="91" y="634"/>
                </a:lnTo>
                <a:lnTo>
                  <a:pt x="85" y="642"/>
                </a:lnTo>
                <a:lnTo>
                  <a:pt x="74" y="658"/>
                </a:lnTo>
                <a:lnTo>
                  <a:pt x="65" y="676"/>
                </a:lnTo>
                <a:lnTo>
                  <a:pt x="56" y="695"/>
                </a:lnTo>
                <a:lnTo>
                  <a:pt x="50" y="714"/>
                </a:lnTo>
                <a:lnTo>
                  <a:pt x="57" y="702"/>
                </a:lnTo>
                <a:lnTo>
                  <a:pt x="64" y="694"/>
                </a:lnTo>
                <a:lnTo>
                  <a:pt x="71" y="687"/>
                </a:lnTo>
                <a:lnTo>
                  <a:pt x="78" y="683"/>
                </a:lnTo>
                <a:lnTo>
                  <a:pt x="69" y="700"/>
                </a:lnTo>
                <a:lnTo>
                  <a:pt x="59" y="718"/>
                </a:lnTo>
                <a:lnTo>
                  <a:pt x="51" y="734"/>
                </a:lnTo>
                <a:lnTo>
                  <a:pt x="45" y="752"/>
                </a:lnTo>
                <a:lnTo>
                  <a:pt x="40" y="769"/>
                </a:lnTo>
                <a:lnTo>
                  <a:pt x="36" y="788"/>
                </a:lnTo>
                <a:lnTo>
                  <a:pt x="33" y="807"/>
                </a:lnTo>
                <a:lnTo>
                  <a:pt x="31" y="826"/>
                </a:lnTo>
                <a:lnTo>
                  <a:pt x="30" y="831"/>
                </a:lnTo>
                <a:lnTo>
                  <a:pt x="27" y="835"/>
                </a:lnTo>
                <a:lnTo>
                  <a:pt x="24" y="840"/>
                </a:lnTo>
                <a:lnTo>
                  <a:pt x="21" y="843"/>
                </a:lnTo>
                <a:lnTo>
                  <a:pt x="14" y="848"/>
                </a:lnTo>
                <a:lnTo>
                  <a:pt x="11" y="853"/>
                </a:lnTo>
                <a:lnTo>
                  <a:pt x="8" y="858"/>
                </a:lnTo>
                <a:lnTo>
                  <a:pt x="6" y="861"/>
                </a:lnTo>
                <a:lnTo>
                  <a:pt x="3" y="870"/>
                </a:lnTo>
                <a:lnTo>
                  <a:pt x="0" y="878"/>
                </a:lnTo>
                <a:lnTo>
                  <a:pt x="7" y="872"/>
                </a:lnTo>
                <a:lnTo>
                  <a:pt x="16" y="860"/>
                </a:lnTo>
                <a:lnTo>
                  <a:pt x="21" y="853"/>
                </a:lnTo>
                <a:lnTo>
                  <a:pt x="27" y="845"/>
                </a:lnTo>
                <a:lnTo>
                  <a:pt x="32" y="835"/>
                </a:lnTo>
                <a:lnTo>
                  <a:pt x="36" y="824"/>
                </a:lnTo>
                <a:lnTo>
                  <a:pt x="40" y="807"/>
                </a:lnTo>
                <a:lnTo>
                  <a:pt x="42" y="791"/>
                </a:lnTo>
                <a:lnTo>
                  <a:pt x="46" y="776"/>
                </a:lnTo>
                <a:lnTo>
                  <a:pt x="48" y="762"/>
                </a:lnTo>
                <a:lnTo>
                  <a:pt x="54" y="747"/>
                </a:lnTo>
                <a:lnTo>
                  <a:pt x="59" y="733"/>
                </a:lnTo>
                <a:lnTo>
                  <a:pt x="65" y="720"/>
                </a:lnTo>
                <a:lnTo>
                  <a:pt x="72" y="706"/>
                </a:lnTo>
                <a:lnTo>
                  <a:pt x="81" y="694"/>
                </a:lnTo>
                <a:lnTo>
                  <a:pt x="89" y="681"/>
                </a:lnTo>
                <a:lnTo>
                  <a:pt x="99" y="670"/>
                </a:lnTo>
                <a:lnTo>
                  <a:pt x="108" y="659"/>
                </a:lnTo>
                <a:lnTo>
                  <a:pt x="118" y="649"/>
                </a:lnTo>
                <a:lnTo>
                  <a:pt x="128" y="641"/>
                </a:lnTo>
                <a:lnTo>
                  <a:pt x="139" y="634"/>
                </a:lnTo>
                <a:lnTo>
                  <a:pt x="150" y="628"/>
                </a:lnTo>
                <a:lnTo>
                  <a:pt x="150" y="629"/>
                </a:lnTo>
                <a:lnTo>
                  <a:pt x="150" y="630"/>
                </a:lnTo>
                <a:lnTo>
                  <a:pt x="139" y="637"/>
                </a:lnTo>
                <a:lnTo>
                  <a:pt x="129" y="644"/>
                </a:lnTo>
                <a:lnTo>
                  <a:pt x="119" y="653"/>
                </a:lnTo>
                <a:lnTo>
                  <a:pt x="110" y="662"/>
                </a:lnTo>
                <a:lnTo>
                  <a:pt x="102" y="672"/>
                </a:lnTo>
                <a:lnTo>
                  <a:pt x="93" y="683"/>
                </a:lnTo>
                <a:lnTo>
                  <a:pt x="84" y="696"/>
                </a:lnTo>
                <a:lnTo>
                  <a:pt x="75" y="710"/>
                </a:lnTo>
                <a:lnTo>
                  <a:pt x="67" y="724"/>
                </a:lnTo>
                <a:lnTo>
                  <a:pt x="61" y="742"/>
                </a:lnTo>
                <a:lnTo>
                  <a:pt x="57" y="752"/>
                </a:lnTo>
                <a:lnTo>
                  <a:pt x="54" y="762"/>
                </a:lnTo>
                <a:lnTo>
                  <a:pt x="51" y="772"/>
                </a:lnTo>
                <a:lnTo>
                  <a:pt x="50" y="784"/>
                </a:lnTo>
                <a:lnTo>
                  <a:pt x="46" y="807"/>
                </a:lnTo>
                <a:lnTo>
                  <a:pt x="41" y="827"/>
                </a:lnTo>
                <a:lnTo>
                  <a:pt x="35" y="843"/>
                </a:lnTo>
                <a:lnTo>
                  <a:pt x="27" y="855"/>
                </a:lnTo>
                <a:lnTo>
                  <a:pt x="14" y="870"/>
                </a:lnTo>
                <a:lnTo>
                  <a:pt x="8" y="880"/>
                </a:lnTo>
                <a:lnTo>
                  <a:pt x="7" y="887"/>
                </a:lnTo>
                <a:lnTo>
                  <a:pt x="6" y="896"/>
                </a:lnTo>
                <a:lnTo>
                  <a:pt x="13" y="882"/>
                </a:lnTo>
                <a:lnTo>
                  <a:pt x="21" y="872"/>
                </a:lnTo>
                <a:lnTo>
                  <a:pt x="26" y="864"/>
                </a:lnTo>
                <a:lnTo>
                  <a:pt x="32" y="856"/>
                </a:lnTo>
                <a:lnTo>
                  <a:pt x="36" y="851"/>
                </a:lnTo>
                <a:lnTo>
                  <a:pt x="41" y="845"/>
                </a:lnTo>
                <a:lnTo>
                  <a:pt x="45" y="838"/>
                </a:lnTo>
                <a:lnTo>
                  <a:pt x="48" y="827"/>
                </a:lnTo>
                <a:lnTo>
                  <a:pt x="55" y="792"/>
                </a:lnTo>
                <a:lnTo>
                  <a:pt x="62" y="754"/>
                </a:lnTo>
                <a:lnTo>
                  <a:pt x="66" y="744"/>
                </a:lnTo>
                <a:lnTo>
                  <a:pt x="70" y="734"/>
                </a:lnTo>
                <a:lnTo>
                  <a:pt x="74" y="724"/>
                </a:lnTo>
                <a:lnTo>
                  <a:pt x="80" y="713"/>
                </a:lnTo>
                <a:lnTo>
                  <a:pt x="86" y="701"/>
                </a:lnTo>
                <a:lnTo>
                  <a:pt x="94" y="690"/>
                </a:lnTo>
                <a:lnTo>
                  <a:pt x="103" y="678"/>
                </a:lnTo>
                <a:lnTo>
                  <a:pt x="114" y="666"/>
                </a:lnTo>
                <a:lnTo>
                  <a:pt x="117" y="666"/>
                </a:lnTo>
                <a:lnTo>
                  <a:pt x="119" y="666"/>
                </a:lnTo>
                <a:lnTo>
                  <a:pt x="108" y="678"/>
                </a:lnTo>
                <a:lnTo>
                  <a:pt x="98" y="691"/>
                </a:lnTo>
                <a:lnTo>
                  <a:pt x="89" y="705"/>
                </a:lnTo>
                <a:lnTo>
                  <a:pt x="81" y="720"/>
                </a:lnTo>
                <a:lnTo>
                  <a:pt x="75" y="737"/>
                </a:lnTo>
                <a:lnTo>
                  <a:pt x="69" y="755"/>
                </a:lnTo>
                <a:lnTo>
                  <a:pt x="64" y="777"/>
                </a:lnTo>
                <a:lnTo>
                  <a:pt x="59" y="801"/>
                </a:lnTo>
                <a:lnTo>
                  <a:pt x="57" y="810"/>
                </a:lnTo>
                <a:lnTo>
                  <a:pt x="56" y="820"/>
                </a:lnTo>
                <a:lnTo>
                  <a:pt x="54" y="830"/>
                </a:lnTo>
                <a:lnTo>
                  <a:pt x="50" y="838"/>
                </a:lnTo>
                <a:lnTo>
                  <a:pt x="42" y="849"/>
                </a:lnTo>
                <a:lnTo>
                  <a:pt x="35" y="859"/>
                </a:lnTo>
                <a:lnTo>
                  <a:pt x="27" y="869"/>
                </a:lnTo>
                <a:lnTo>
                  <a:pt x="22" y="879"/>
                </a:lnTo>
                <a:lnTo>
                  <a:pt x="23" y="879"/>
                </a:lnTo>
                <a:lnTo>
                  <a:pt x="24" y="878"/>
                </a:lnTo>
                <a:lnTo>
                  <a:pt x="32" y="872"/>
                </a:lnTo>
                <a:lnTo>
                  <a:pt x="40" y="861"/>
                </a:lnTo>
                <a:lnTo>
                  <a:pt x="47" y="850"/>
                </a:lnTo>
                <a:lnTo>
                  <a:pt x="54" y="840"/>
                </a:lnTo>
                <a:lnTo>
                  <a:pt x="60" y="826"/>
                </a:lnTo>
                <a:lnTo>
                  <a:pt x="64" y="812"/>
                </a:lnTo>
                <a:lnTo>
                  <a:pt x="67" y="796"/>
                </a:lnTo>
                <a:lnTo>
                  <a:pt x="70" y="781"/>
                </a:lnTo>
                <a:lnTo>
                  <a:pt x="72" y="764"/>
                </a:lnTo>
                <a:lnTo>
                  <a:pt x="76" y="748"/>
                </a:lnTo>
                <a:lnTo>
                  <a:pt x="83" y="733"/>
                </a:lnTo>
                <a:lnTo>
                  <a:pt x="90" y="718"/>
                </a:lnTo>
                <a:lnTo>
                  <a:pt x="102" y="700"/>
                </a:lnTo>
                <a:lnTo>
                  <a:pt x="112" y="683"/>
                </a:lnTo>
                <a:lnTo>
                  <a:pt x="123" y="671"/>
                </a:lnTo>
                <a:lnTo>
                  <a:pt x="133" y="658"/>
                </a:lnTo>
                <a:lnTo>
                  <a:pt x="144" y="648"/>
                </a:lnTo>
                <a:lnTo>
                  <a:pt x="156" y="639"/>
                </a:lnTo>
                <a:lnTo>
                  <a:pt x="168" y="632"/>
                </a:lnTo>
                <a:lnTo>
                  <a:pt x="182" y="625"/>
                </a:lnTo>
                <a:lnTo>
                  <a:pt x="185" y="625"/>
                </a:lnTo>
                <a:lnTo>
                  <a:pt x="187" y="625"/>
                </a:lnTo>
                <a:lnTo>
                  <a:pt x="170" y="636"/>
                </a:lnTo>
                <a:lnTo>
                  <a:pt x="155" y="644"/>
                </a:lnTo>
                <a:lnTo>
                  <a:pt x="143" y="654"/>
                </a:lnTo>
                <a:lnTo>
                  <a:pt x="134" y="663"/>
                </a:lnTo>
                <a:lnTo>
                  <a:pt x="118" y="682"/>
                </a:lnTo>
                <a:lnTo>
                  <a:pt x="103" y="704"/>
                </a:lnTo>
                <a:lnTo>
                  <a:pt x="98" y="711"/>
                </a:lnTo>
                <a:lnTo>
                  <a:pt x="93" y="720"/>
                </a:lnTo>
                <a:lnTo>
                  <a:pt x="88" y="730"/>
                </a:lnTo>
                <a:lnTo>
                  <a:pt x="84" y="744"/>
                </a:lnTo>
                <a:lnTo>
                  <a:pt x="79" y="758"/>
                </a:lnTo>
                <a:lnTo>
                  <a:pt x="76" y="773"/>
                </a:lnTo>
                <a:lnTo>
                  <a:pt x="72" y="790"/>
                </a:lnTo>
                <a:lnTo>
                  <a:pt x="70" y="806"/>
                </a:lnTo>
                <a:lnTo>
                  <a:pt x="66" y="824"/>
                </a:lnTo>
                <a:lnTo>
                  <a:pt x="61" y="838"/>
                </a:lnTo>
                <a:lnTo>
                  <a:pt x="54" y="850"/>
                </a:lnTo>
                <a:lnTo>
                  <a:pt x="46" y="860"/>
                </a:lnTo>
                <a:lnTo>
                  <a:pt x="38" y="869"/>
                </a:lnTo>
                <a:lnTo>
                  <a:pt x="32" y="877"/>
                </a:lnTo>
                <a:lnTo>
                  <a:pt x="26" y="888"/>
                </a:lnTo>
                <a:lnTo>
                  <a:pt x="22" y="901"/>
                </a:lnTo>
                <a:lnTo>
                  <a:pt x="23" y="901"/>
                </a:lnTo>
                <a:lnTo>
                  <a:pt x="26" y="899"/>
                </a:lnTo>
                <a:lnTo>
                  <a:pt x="31" y="888"/>
                </a:lnTo>
                <a:lnTo>
                  <a:pt x="35" y="879"/>
                </a:lnTo>
                <a:lnTo>
                  <a:pt x="40" y="873"/>
                </a:lnTo>
                <a:lnTo>
                  <a:pt x="43" y="869"/>
                </a:lnTo>
                <a:lnTo>
                  <a:pt x="51" y="864"/>
                </a:lnTo>
                <a:lnTo>
                  <a:pt x="59" y="858"/>
                </a:lnTo>
                <a:lnTo>
                  <a:pt x="62" y="850"/>
                </a:lnTo>
                <a:lnTo>
                  <a:pt x="67" y="840"/>
                </a:lnTo>
                <a:lnTo>
                  <a:pt x="72" y="829"/>
                </a:lnTo>
                <a:lnTo>
                  <a:pt x="75" y="816"/>
                </a:lnTo>
                <a:lnTo>
                  <a:pt x="79" y="790"/>
                </a:lnTo>
                <a:lnTo>
                  <a:pt x="84" y="767"/>
                </a:lnTo>
                <a:lnTo>
                  <a:pt x="91" y="745"/>
                </a:lnTo>
                <a:lnTo>
                  <a:pt x="100" y="726"/>
                </a:lnTo>
                <a:lnTo>
                  <a:pt x="112" y="706"/>
                </a:lnTo>
                <a:lnTo>
                  <a:pt x="126" y="685"/>
                </a:lnTo>
                <a:lnTo>
                  <a:pt x="133" y="676"/>
                </a:lnTo>
                <a:lnTo>
                  <a:pt x="141" y="666"/>
                </a:lnTo>
                <a:lnTo>
                  <a:pt x="150" y="657"/>
                </a:lnTo>
                <a:lnTo>
                  <a:pt x="158" y="649"/>
                </a:lnTo>
                <a:lnTo>
                  <a:pt x="166" y="643"/>
                </a:lnTo>
                <a:lnTo>
                  <a:pt x="174" y="638"/>
                </a:lnTo>
                <a:lnTo>
                  <a:pt x="182" y="634"/>
                </a:lnTo>
                <a:lnTo>
                  <a:pt x="192" y="630"/>
                </a:lnTo>
                <a:lnTo>
                  <a:pt x="194" y="630"/>
                </a:lnTo>
                <a:lnTo>
                  <a:pt x="196" y="630"/>
                </a:lnTo>
                <a:lnTo>
                  <a:pt x="184" y="638"/>
                </a:lnTo>
                <a:lnTo>
                  <a:pt x="174" y="644"/>
                </a:lnTo>
                <a:lnTo>
                  <a:pt x="163" y="651"/>
                </a:lnTo>
                <a:lnTo>
                  <a:pt x="153" y="658"/>
                </a:lnTo>
                <a:lnTo>
                  <a:pt x="137" y="676"/>
                </a:lnTo>
                <a:lnTo>
                  <a:pt x="122" y="695"/>
                </a:lnTo>
                <a:lnTo>
                  <a:pt x="115" y="706"/>
                </a:lnTo>
                <a:lnTo>
                  <a:pt x="109" y="716"/>
                </a:lnTo>
                <a:lnTo>
                  <a:pt x="104" y="726"/>
                </a:lnTo>
                <a:lnTo>
                  <a:pt x="100" y="737"/>
                </a:lnTo>
                <a:lnTo>
                  <a:pt x="93" y="755"/>
                </a:lnTo>
                <a:lnTo>
                  <a:pt x="88" y="776"/>
                </a:lnTo>
                <a:lnTo>
                  <a:pt x="83" y="796"/>
                </a:lnTo>
                <a:lnTo>
                  <a:pt x="80" y="817"/>
                </a:lnTo>
                <a:lnTo>
                  <a:pt x="81" y="816"/>
                </a:lnTo>
                <a:lnTo>
                  <a:pt x="84" y="816"/>
                </a:lnTo>
                <a:lnTo>
                  <a:pt x="89" y="792"/>
                </a:lnTo>
                <a:lnTo>
                  <a:pt x="95" y="769"/>
                </a:lnTo>
                <a:lnTo>
                  <a:pt x="102" y="749"/>
                </a:lnTo>
                <a:lnTo>
                  <a:pt x="109" y="730"/>
                </a:lnTo>
                <a:lnTo>
                  <a:pt x="118" y="714"/>
                </a:lnTo>
                <a:lnTo>
                  <a:pt x="128" y="697"/>
                </a:lnTo>
                <a:lnTo>
                  <a:pt x="138" y="685"/>
                </a:lnTo>
                <a:lnTo>
                  <a:pt x="150" y="672"/>
                </a:lnTo>
                <a:lnTo>
                  <a:pt x="162" y="659"/>
                </a:lnTo>
                <a:lnTo>
                  <a:pt x="176" y="649"/>
                </a:lnTo>
                <a:lnTo>
                  <a:pt x="191" y="642"/>
                </a:lnTo>
                <a:lnTo>
                  <a:pt x="205" y="637"/>
                </a:lnTo>
                <a:lnTo>
                  <a:pt x="211" y="637"/>
                </a:lnTo>
                <a:lnTo>
                  <a:pt x="216" y="637"/>
                </a:lnTo>
                <a:lnTo>
                  <a:pt x="206" y="641"/>
                </a:lnTo>
                <a:lnTo>
                  <a:pt x="196" y="644"/>
                </a:lnTo>
                <a:lnTo>
                  <a:pt x="186" y="648"/>
                </a:lnTo>
                <a:lnTo>
                  <a:pt x="176" y="654"/>
                </a:lnTo>
                <a:lnTo>
                  <a:pt x="167" y="661"/>
                </a:lnTo>
                <a:lnTo>
                  <a:pt x="157" y="670"/>
                </a:lnTo>
                <a:lnTo>
                  <a:pt x="150" y="678"/>
                </a:lnTo>
                <a:lnTo>
                  <a:pt x="141" y="690"/>
                </a:lnTo>
                <a:lnTo>
                  <a:pt x="143" y="689"/>
                </a:lnTo>
                <a:lnTo>
                  <a:pt x="144" y="689"/>
                </a:lnTo>
                <a:lnTo>
                  <a:pt x="155" y="680"/>
                </a:lnTo>
                <a:lnTo>
                  <a:pt x="163" y="671"/>
                </a:lnTo>
                <a:lnTo>
                  <a:pt x="174" y="665"/>
                </a:lnTo>
                <a:lnTo>
                  <a:pt x="182" y="658"/>
                </a:lnTo>
                <a:lnTo>
                  <a:pt x="192" y="653"/>
                </a:lnTo>
                <a:lnTo>
                  <a:pt x="201" y="649"/>
                </a:lnTo>
                <a:lnTo>
                  <a:pt x="210" y="647"/>
                </a:lnTo>
                <a:lnTo>
                  <a:pt x="220" y="644"/>
                </a:lnTo>
                <a:lnTo>
                  <a:pt x="221" y="644"/>
                </a:lnTo>
                <a:lnTo>
                  <a:pt x="224" y="644"/>
                </a:lnTo>
                <a:lnTo>
                  <a:pt x="211" y="649"/>
                </a:lnTo>
                <a:lnTo>
                  <a:pt x="200" y="654"/>
                </a:lnTo>
                <a:lnTo>
                  <a:pt x="190" y="659"/>
                </a:lnTo>
                <a:lnTo>
                  <a:pt x="181" y="666"/>
                </a:lnTo>
                <a:lnTo>
                  <a:pt x="182" y="667"/>
                </a:lnTo>
                <a:lnTo>
                  <a:pt x="182" y="670"/>
                </a:lnTo>
                <a:lnTo>
                  <a:pt x="190" y="666"/>
                </a:lnTo>
                <a:lnTo>
                  <a:pt x="199" y="662"/>
                </a:lnTo>
                <a:lnTo>
                  <a:pt x="208" y="658"/>
                </a:lnTo>
                <a:lnTo>
                  <a:pt x="218" y="656"/>
                </a:lnTo>
                <a:lnTo>
                  <a:pt x="239" y="651"/>
                </a:lnTo>
                <a:lnTo>
                  <a:pt x="263" y="648"/>
                </a:lnTo>
                <a:close/>
                <a:moveTo>
                  <a:pt x="0" y="855"/>
                </a:moveTo>
                <a:lnTo>
                  <a:pt x="8" y="839"/>
                </a:lnTo>
                <a:lnTo>
                  <a:pt x="21" y="821"/>
                </a:lnTo>
                <a:lnTo>
                  <a:pt x="22" y="819"/>
                </a:lnTo>
                <a:lnTo>
                  <a:pt x="23" y="817"/>
                </a:lnTo>
                <a:lnTo>
                  <a:pt x="24" y="817"/>
                </a:lnTo>
                <a:lnTo>
                  <a:pt x="26" y="817"/>
                </a:lnTo>
                <a:lnTo>
                  <a:pt x="27" y="821"/>
                </a:lnTo>
                <a:lnTo>
                  <a:pt x="27" y="826"/>
                </a:lnTo>
                <a:lnTo>
                  <a:pt x="19" y="838"/>
                </a:lnTo>
                <a:lnTo>
                  <a:pt x="12" y="845"/>
                </a:lnTo>
                <a:lnTo>
                  <a:pt x="6" y="851"/>
                </a:lnTo>
                <a:lnTo>
                  <a:pt x="0" y="855"/>
                </a:lnTo>
                <a:close/>
                <a:moveTo>
                  <a:pt x="234" y="659"/>
                </a:moveTo>
                <a:lnTo>
                  <a:pt x="247" y="657"/>
                </a:lnTo>
                <a:lnTo>
                  <a:pt x="259" y="654"/>
                </a:lnTo>
                <a:lnTo>
                  <a:pt x="259" y="657"/>
                </a:lnTo>
                <a:lnTo>
                  <a:pt x="258" y="659"/>
                </a:lnTo>
                <a:lnTo>
                  <a:pt x="247" y="659"/>
                </a:lnTo>
                <a:lnTo>
                  <a:pt x="234" y="659"/>
                </a:lnTo>
                <a:close/>
                <a:moveTo>
                  <a:pt x="113" y="1143"/>
                </a:moveTo>
                <a:lnTo>
                  <a:pt x="112" y="1149"/>
                </a:lnTo>
                <a:lnTo>
                  <a:pt x="108" y="1152"/>
                </a:lnTo>
                <a:lnTo>
                  <a:pt x="104" y="1153"/>
                </a:lnTo>
                <a:lnTo>
                  <a:pt x="102" y="1152"/>
                </a:lnTo>
                <a:lnTo>
                  <a:pt x="99" y="1151"/>
                </a:lnTo>
                <a:lnTo>
                  <a:pt x="96" y="1147"/>
                </a:lnTo>
                <a:lnTo>
                  <a:pt x="96" y="1142"/>
                </a:lnTo>
                <a:lnTo>
                  <a:pt x="99" y="1137"/>
                </a:lnTo>
                <a:lnTo>
                  <a:pt x="117" y="1108"/>
                </a:lnTo>
                <a:lnTo>
                  <a:pt x="132" y="1077"/>
                </a:lnTo>
                <a:lnTo>
                  <a:pt x="139" y="1061"/>
                </a:lnTo>
                <a:lnTo>
                  <a:pt x="144" y="1043"/>
                </a:lnTo>
                <a:lnTo>
                  <a:pt x="148" y="1026"/>
                </a:lnTo>
                <a:lnTo>
                  <a:pt x="151" y="1007"/>
                </a:lnTo>
                <a:lnTo>
                  <a:pt x="152" y="1000"/>
                </a:lnTo>
                <a:lnTo>
                  <a:pt x="153" y="995"/>
                </a:lnTo>
                <a:lnTo>
                  <a:pt x="156" y="990"/>
                </a:lnTo>
                <a:lnTo>
                  <a:pt x="160" y="985"/>
                </a:lnTo>
                <a:lnTo>
                  <a:pt x="168" y="978"/>
                </a:lnTo>
                <a:lnTo>
                  <a:pt x="179" y="971"/>
                </a:lnTo>
                <a:lnTo>
                  <a:pt x="190" y="965"/>
                </a:lnTo>
                <a:lnTo>
                  <a:pt x="199" y="956"/>
                </a:lnTo>
                <a:lnTo>
                  <a:pt x="205" y="947"/>
                </a:lnTo>
                <a:lnTo>
                  <a:pt x="211" y="937"/>
                </a:lnTo>
                <a:lnTo>
                  <a:pt x="215" y="927"/>
                </a:lnTo>
                <a:lnTo>
                  <a:pt x="219" y="916"/>
                </a:lnTo>
                <a:lnTo>
                  <a:pt x="220" y="903"/>
                </a:lnTo>
                <a:lnTo>
                  <a:pt x="220" y="892"/>
                </a:lnTo>
                <a:lnTo>
                  <a:pt x="219" y="865"/>
                </a:lnTo>
                <a:lnTo>
                  <a:pt x="220" y="840"/>
                </a:lnTo>
                <a:lnTo>
                  <a:pt x="221" y="819"/>
                </a:lnTo>
                <a:lnTo>
                  <a:pt x="224" y="797"/>
                </a:lnTo>
                <a:lnTo>
                  <a:pt x="227" y="778"/>
                </a:lnTo>
                <a:lnTo>
                  <a:pt x="232" y="760"/>
                </a:lnTo>
                <a:lnTo>
                  <a:pt x="237" y="744"/>
                </a:lnTo>
                <a:lnTo>
                  <a:pt x="242" y="729"/>
                </a:lnTo>
                <a:lnTo>
                  <a:pt x="249" y="716"/>
                </a:lnTo>
                <a:lnTo>
                  <a:pt x="257" y="704"/>
                </a:lnTo>
                <a:lnTo>
                  <a:pt x="264" y="694"/>
                </a:lnTo>
                <a:lnTo>
                  <a:pt x="273" y="683"/>
                </a:lnTo>
                <a:lnTo>
                  <a:pt x="283" y="676"/>
                </a:lnTo>
                <a:lnTo>
                  <a:pt x="293" y="668"/>
                </a:lnTo>
                <a:lnTo>
                  <a:pt x="305" y="662"/>
                </a:lnTo>
                <a:lnTo>
                  <a:pt x="316" y="657"/>
                </a:lnTo>
                <a:lnTo>
                  <a:pt x="315" y="661"/>
                </a:lnTo>
                <a:lnTo>
                  <a:pt x="314" y="663"/>
                </a:lnTo>
                <a:lnTo>
                  <a:pt x="304" y="670"/>
                </a:lnTo>
                <a:lnTo>
                  <a:pt x="295" y="677"/>
                </a:lnTo>
                <a:lnTo>
                  <a:pt x="286" y="686"/>
                </a:lnTo>
                <a:lnTo>
                  <a:pt x="278" y="695"/>
                </a:lnTo>
                <a:lnTo>
                  <a:pt x="271" y="704"/>
                </a:lnTo>
                <a:lnTo>
                  <a:pt x="264" y="714"/>
                </a:lnTo>
                <a:lnTo>
                  <a:pt x="258" y="725"/>
                </a:lnTo>
                <a:lnTo>
                  <a:pt x="253" y="737"/>
                </a:lnTo>
                <a:lnTo>
                  <a:pt x="249" y="749"/>
                </a:lnTo>
                <a:lnTo>
                  <a:pt x="245" y="762"/>
                </a:lnTo>
                <a:lnTo>
                  <a:pt x="242" y="776"/>
                </a:lnTo>
                <a:lnTo>
                  <a:pt x="239" y="790"/>
                </a:lnTo>
                <a:lnTo>
                  <a:pt x="235" y="820"/>
                </a:lnTo>
                <a:lnTo>
                  <a:pt x="234" y="853"/>
                </a:lnTo>
                <a:lnTo>
                  <a:pt x="234" y="868"/>
                </a:lnTo>
                <a:lnTo>
                  <a:pt x="233" y="883"/>
                </a:lnTo>
                <a:lnTo>
                  <a:pt x="233" y="898"/>
                </a:lnTo>
                <a:lnTo>
                  <a:pt x="234" y="915"/>
                </a:lnTo>
                <a:lnTo>
                  <a:pt x="235" y="912"/>
                </a:lnTo>
                <a:lnTo>
                  <a:pt x="237" y="909"/>
                </a:lnTo>
                <a:lnTo>
                  <a:pt x="238" y="872"/>
                </a:lnTo>
                <a:lnTo>
                  <a:pt x="239" y="838"/>
                </a:lnTo>
                <a:lnTo>
                  <a:pt x="240" y="807"/>
                </a:lnTo>
                <a:lnTo>
                  <a:pt x="244" y="782"/>
                </a:lnTo>
                <a:lnTo>
                  <a:pt x="251" y="758"/>
                </a:lnTo>
                <a:lnTo>
                  <a:pt x="258" y="739"/>
                </a:lnTo>
                <a:lnTo>
                  <a:pt x="266" y="724"/>
                </a:lnTo>
                <a:lnTo>
                  <a:pt x="273" y="713"/>
                </a:lnTo>
                <a:lnTo>
                  <a:pt x="280" y="704"/>
                </a:lnTo>
                <a:lnTo>
                  <a:pt x="285" y="696"/>
                </a:lnTo>
                <a:lnTo>
                  <a:pt x="292" y="691"/>
                </a:lnTo>
                <a:lnTo>
                  <a:pt x="300" y="686"/>
                </a:lnTo>
                <a:lnTo>
                  <a:pt x="300" y="687"/>
                </a:lnTo>
                <a:lnTo>
                  <a:pt x="300" y="690"/>
                </a:lnTo>
                <a:lnTo>
                  <a:pt x="292" y="699"/>
                </a:lnTo>
                <a:lnTo>
                  <a:pt x="285" y="707"/>
                </a:lnTo>
                <a:lnTo>
                  <a:pt x="277" y="716"/>
                </a:lnTo>
                <a:lnTo>
                  <a:pt x="271" y="726"/>
                </a:lnTo>
                <a:lnTo>
                  <a:pt x="264" y="738"/>
                </a:lnTo>
                <a:lnTo>
                  <a:pt x="259" y="749"/>
                </a:lnTo>
                <a:lnTo>
                  <a:pt x="256" y="760"/>
                </a:lnTo>
                <a:lnTo>
                  <a:pt x="252" y="773"/>
                </a:lnTo>
                <a:lnTo>
                  <a:pt x="249" y="790"/>
                </a:lnTo>
                <a:lnTo>
                  <a:pt x="247" y="805"/>
                </a:lnTo>
                <a:lnTo>
                  <a:pt x="245" y="822"/>
                </a:lnTo>
                <a:lnTo>
                  <a:pt x="244" y="839"/>
                </a:lnTo>
                <a:lnTo>
                  <a:pt x="244" y="874"/>
                </a:lnTo>
                <a:lnTo>
                  <a:pt x="245" y="909"/>
                </a:lnTo>
                <a:lnTo>
                  <a:pt x="244" y="920"/>
                </a:lnTo>
                <a:lnTo>
                  <a:pt x="240" y="928"/>
                </a:lnTo>
                <a:lnTo>
                  <a:pt x="242" y="927"/>
                </a:lnTo>
                <a:lnTo>
                  <a:pt x="243" y="927"/>
                </a:lnTo>
                <a:lnTo>
                  <a:pt x="245" y="921"/>
                </a:lnTo>
                <a:lnTo>
                  <a:pt x="248" y="915"/>
                </a:lnTo>
                <a:lnTo>
                  <a:pt x="249" y="907"/>
                </a:lnTo>
                <a:lnTo>
                  <a:pt x="249" y="899"/>
                </a:lnTo>
                <a:lnTo>
                  <a:pt x="248" y="877"/>
                </a:lnTo>
                <a:lnTo>
                  <a:pt x="248" y="855"/>
                </a:lnTo>
                <a:lnTo>
                  <a:pt x="248" y="834"/>
                </a:lnTo>
                <a:lnTo>
                  <a:pt x="251" y="812"/>
                </a:lnTo>
                <a:lnTo>
                  <a:pt x="253" y="792"/>
                </a:lnTo>
                <a:lnTo>
                  <a:pt x="258" y="773"/>
                </a:lnTo>
                <a:lnTo>
                  <a:pt x="263" y="755"/>
                </a:lnTo>
                <a:lnTo>
                  <a:pt x="271" y="738"/>
                </a:lnTo>
                <a:lnTo>
                  <a:pt x="276" y="728"/>
                </a:lnTo>
                <a:lnTo>
                  <a:pt x="281" y="720"/>
                </a:lnTo>
                <a:lnTo>
                  <a:pt x="287" y="711"/>
                </a:lnTo>
                <a:lnTo>
                  <a:pt x="293" y="705"/>
                </a:lnTo>
                <a:lnTo>
                  <a:pt x="301" y="697"/>
                </a:lnTo>
                <a:lnTo>
                  <a:pt x="310" y="691"/>
                </a:lnTo>
                <a:lnTo>
                  <a:pt x="321" y="683"/>
                </a:lnTo>
                <a:lnTo>
                  <a:pt x="335" y="676"/>
                </a:lnTo>
                <a:lnTo>
                  <a:pt x="335" y="677"/>
                </a:lnTo>
                <a:lnTo>
                  <a:pt x="334" y="680"/>
                </a:lnTo>
                <a:lnTo>
                  <a:pt x="321" y="689"/>
                </a:lnTo>
                <a:lnTo>
                  <a:pt x="309" y="700"/>
                </a:lnTo>
                <a:lnTo>
                  <a:pt x="297" y="711"/>
                </a:lnTo>
                <a:lnTo>
                  <a:pt x="286" y="726"/>
                </a:lnTo>
                <a:lnTo>
                  <a:pt x="282" y="735"/>
                </a:lnTo>
                <a:lnTo>
                  <a:pt x="277" y="744"/>
                </a:lnTo>
                <a:lnTo>
                  <a:pt x="273" y="754"/>
                </a:lnTo>
                <a:lnTo>
                  <a:pt x="269" y="767"/>
                </a:lnTo>
                <a:lnTo>
                  <a:pt x="267" y="779"/>
                </a:lnTo>
                <a:lnTo>
                  <a:pt x="263" y="793"/>
                </a:lnTo>
                <a:lnTo>
                  <a:pt x="262" y="808"/>
                </a:lnTo>
                <a:lnTo>
                  <a:pt x="261" y="825"/>
                </a:lnTo>
                <a:lnTo>
                  <a:pt x="261" y="824"/>
                </a:lnTo>
                <a:lnTo>
                  <a:pt x="262" y="824"/>
                </a:lnTo>
                <a:lnTo>
                  <a:pt x="266" y="797"/>
                </a:lnTo>
                <a:lnTo>
                  <a:pt x="271" y="773"/>
                </a:lnTo>
                <a:lnTo>
                  <a:pt x="273" y="762"/>
                </a:lnTo>
                <a:lnTo>
                  <a:pt x="277" y="752"/>
                </a:lnTo>
                <a:lnTo>
                  <a:pt x="282" y="742"/>
                </a:lnTo>
                <a:lnTo>
                  <a:pt x="286" y="731"/>
                </a:lnTo>
                <a:lnTo>
                  <a:pt x="292" y="723"/>
                </a:lnTo>
                <a:lnTo>
                  <a:pt x="297" y="715"/>
                </a:lnTo>
                <a:lnTo>
                  <a:pt x="304" y="707"/>
                </a:lnTo>
                <a:lnTo>
                  <a:pt x="310" y="700"/>
                </a:lnTo>
                <a:lnTo>
                  <a:pt x="317" y="694"/>
                </a:lnTo>
                <a:lnTo>
                  <a:pt x="325" y="689"/>
                </a:lnTo>
                <a:lnTo>
                  <a:pt x="333" y="683"/>
                </a:lnTo>
                <a:lnTo>
                  <a:pt x="341" y="680"/>
                </a:lnTo>
                <a:lnTo>
                  <a:pt x="355" y="676"/>
                </a:lnTo>
                <a:lnTo>
                  <a:pt x="369" y="675"/>
                </a:lnTo>
                <a:lnTo>
                  <a:pt x="384" y="673"/>
                </a:lnTo>
                <a:lnTo>
                  <a:pt x="401" y="675"/>
                </a:lnTo>
                <a:lnTo>
                  <a:pt x="398" y="676"/>
                </a:lnTo>
                <a:lnTo>
                  <a:pt x="397" y="677"/>
                </a:lnTo>
                <a:lnTo>
                  <a:pt x="384" y="677"/>
                </a:lnTo>
                <a:lnTo>
                  <a:pt x="372" y="677"/>
                </a:lnTo>
                <a:lnTo>
                  <a:pt x="360" y="680"/>
                </a:lnTo>
                <a:lnTo>
                  <a:pt x="349" y="683"/>
                </a:lnTo>
                <a:lnTo>
                  <a:pt x="339" y="689"/>
                </a:lnTo>
                <a:lnTo>
                  <a:pt x="329" y="695"/>
                </a:lnTo>
                <a:lnTo>
                  <a:pt x="319" y="702"/>
                </a:lnTo>
                <a:lnTo>
                  <a:pt x="309" y="713"/>
                </a:lnTo>
                <a:lnTo>
                  <a:pt x="311" y="713"/>
                </a:lnTo>
                <a:lnTo>
                  <a:pt x="312" y="714"/>
                </a:lnTo>
                <a:lnTo>
                  <a:pt x="323" y="705"/>
                </a:lnTo>
                <a:lnTo>
                  <a:pt x="331" y="697"/>
                </a:lnTo>
                <a:lnTo>
                  <a:pt x="341" y="691"/>
                </a:lnTo>
                <a:lnTo>
                  <a:pt x="352" y="686"/>
                </a:lnTo>
                <a:lnTo>
                  <a:pt x="363" y="682"/>
                </a:lnTo>
                <a:lnTo>
                  <a:pt x="374" y="681"/>
                </a:lnTo>
                <a:lnTo>
                  <a:pt x="387" y="681"/>
                </a:lnTo>
                <a:lnTo>
                  <a:pt x="400" y="683"/>
                </a:lnTo>
                <a:lnTo>
                  <a:pt x="398" y="686"/>
                </a:lnTo>
                <a:lnTo>
                  <a:pt x="397" y="689"/>
                </a:lnTo>
                <a:lnTo>
                  <a:pt x="387" y="687"/>
                </a:lnTo>
                <a:lnTo>
                  <a:pt x="379" y="687"/>
                </a:lnTo>
                <a:lnTo>
                  <a:pt x="371" y="689"/>
                </a:lnTo>
                <a:lnTo>
                  <a:pt x="363" y="691"/>
                </a:lnTo>
                <a:lnTo>
                  <a:pt x="354" y="695"/>
                </a:lnTo>
                <a:lnTo>
                  <a:pt x="347" y="699"/>
                </a:lnTo>
                <a:lnTo>
                  <a:pt x="339" y="702"/>
                </a:lnTo>
                <a:lnTo>
                  <a:pt x="333" y="709"/>
                </a:lnTo>
                <a:lnTo>
                  <a:pt x="333" y="710"/>
                </a:lnTo>
                <a:lnTo>
                  <a:pt x="333" y="711"/>
                </a:lnTo>
                <a:lnTo>
                  <a:pt x="340" y="705"/>
                </a:lnTo>
                <a:lnTo>
                  <a:pt x="348" y="701"/>
                </a:lnTo>
                <a:lnTo>
                  <a:pt x="357" y="697"/>
                </a:lnTo>
                <a:lnTo>
                  <a:pt x="364" y="695"/>
                </a:lnTo>
                <a:lnTo>
                  <a:pt x="372" y="692"/>
                </a:lnTo>
                <a:lnTo>
                  <a:pt x="378" y="692"/>
                </a:lnTo>
                <a:lnTo>
                  <a:pt x="386" y="692"/>
                </a:lnTo>
                <a:lnTo>
                  <a:pt x="393" y="692"/>
                </a:lnTo>
                <a:lnTo>
                  <a:pt x="397" y="694"/>
                </a:lnTo>
                <a:lnTo>
                  <a:pt x="400" y="697"/>
                </a:lnTo>
                <a:lnTo>
                  <a:pt x="401" y="701"/>
                </a:lnTo>
                <a:lnTo>
                  <a:pt x="400" y="706"/>
                </a:lnTo>
                <a:lnTo>
                  <a:pt x="398" y="724"/>
                </a:lnTo>
                <a:lnTo>
                  <a:pt x="396" y="742"/>
                </a:lnTo>
                <a:lnTo>
                  <a:pt x="394" y="767"/>
                </a:lnTo>
                <a:lnTo>
                  <a:pt x="393" y="792"/>
                </a:lnTo>
                <a:lnTo>
                  <a:pt x="389" y="816"/>
                </a:lnTo>
                <a:lnTo>
                  <a:pt x="384" y="839"/>
                </a:lnTo>
                <a:lnTo>
                  <a:pt x="383" y="840"/>
                </a:lnTo>
                <a:lnTo>
                  <a:pt x="382" y="841"/>
                </a:lnTo>
                <a:lnTo>
                  <a:pt x="382" y="832"/>
                </a:lnTo>
                <a:lnTo>
                  <a:pt x="383" y="812"/>
                </a:lnTo>
                <a:lnTo>
                  <a:pt x="384" y="792"/>
                </a:lnTo>
                <a:lnTo>
                  <a:pt x="384" y="783"/>
                </a:lnTo>
                <a:lnTo>
                  <a:pt x="383" y="795"/>
                </a:lnTo>
                <a:lnTo>
                  <a:pt x="378" y="820"/>
                </a:lnTo>
                <a:lnTo>
                  <a:pt x="373" y="845"/>
                </a:lnTo>
                <a:lnTo>
                  <a:pt x="372" y="856"/>
                </a:lnTo>
                <a:lnTo>
                  <a:pt x="369" y="860"/>
                </a:lnTo>
                <a:lnTo>
                  <a:pt x="368" y="861"/>
                </a:lnTo>
                <a:lnTo>
                  <a:pt x="365" y="860"/>
                </a:lnTo>
                <a:lnTo>
                  <a:pt x="365" y="855"/>
                </a:lnTo>
                <a:lnTo>
                  <a:pt x="368" y="843"/>
                </a:lnTo>
                <a:lnTo>
                  <a:pt x="372" y="829"/>
                </a:lnTo>
                <a:lnTo>
                  <a:pt x="374" y="812"/>
                </a:lnTo>
                <a:lnTo>
                  <a:pt x="377" y="796"/>
                </a:lnTo>
                <a:lnTo>
                  <a:pt x="376" y="797"/>
                </a:lnTo>
                <a:lnTo>
                  <a:pt x="373" y="798"/>
                </a:lnTo>
                <a:lnTo>
                  <a:pt x="372" y="801"/>
                </a:lnTo>
                <a:lnTo>
                  <a:pt x="371" y="803"/>
                </a:lnTo>
                <a:lnTo>
                  <a:pt x="368" y="826"/>
                </a:lnTo>
                <a:lnTo>
                  <a:pt x="364" y="845"/>
                </a:lnTo>
                <a:lnTo>
                  <a:pt x="359" y="860"/>
                </a:lnTo>
                <a:lnTo>
                  <a:pt x="354" y="869"/>
                </a:lnTo>
                <a:lnTo>
                  <a:pt x="358" y="855"/>
                </a:lnTo>
                <a:lnTo>
                  <a:pt x="360" y="840"/>
                </a:lnTo>
                <a:lnTo>
                  <a:pt x="362" y="825"/>
                </a:lnTo>
                <a:lnTo>
                  <a:pt x="363" y="810"/>
                </a:lnTo>
                <a:lnTo>
                  <a:pt x="360" y="811"/>
                </a:lnTo>
                <a:lnTo>
                  <a:pt x="359" y="814"/>
                </a:lnTo>
                <a:lnTo>
                  <a:pt x="357" y="821"/>
                </a:lnTo>
                <a:lnTo>
                  <a:pt x="354" y="841"/>
                </a:lnTo>
                <a:lnTo>
                  <a:pt x="350" y="860"/>
                </a:lnTo>
                <a:lnTo>
                  <a:pt x="349" y="869"/>
                </a:lnTo>
                <a:lnTo>
                  <a:pt x="350" y="870"/>
                </a:lnTo>
                <a:lnTo>
                  <a:pt x="352" y="872"/>
                </a:lnTo>
                <a:lnTo>
                  <a:pt x="352" y="873"/>
                </a:lnTo>
                <a:lnTo>
                  <a:pt x="350" y="874"/>
                </a:lnTo>
                <a:lnTo>
                  <a:pt x="349" y="875"/>
                </a:lnTo>
                <a:lnTo>
                  <a:pt x="348" y="874"/>
                </a:lnTo>
                <a:lnTo>
                  <a:pt x="345" y="874"/>
                </a:lnTo>
                <a:lnTo>
                  <a:pt x="344" y="872"/>
                </a:lnTo>
                <a:lnTo>
                  <a:pt x="347" y="856"/>
                </a:lnTo>
                <a:lnTo>
                  <a:pt x="348" y="840"/>
                </a:lnTo>
                <a:lnTo>
                  <a:pt x="347" y="840"/>
                </a:lnTo>
                <a:lnTo>
                  <a:pt x="345" y="840"/>
                </a:lnTo>
                <a:lnTo>
                  <a:pt x="343" y="848"/>
                </a:lnTo>
                <a:lnTo>
                  <a:pt x="338" y="865"/>
                </a:lnTo>
                <a:lnTo>
                  <a:pt x="334" y="882"/>
                </a:lnTo>
                <a:lnTo>
                  <a:pt x="331" y="889"/>
                </a:lnTo>
                <a:lnTo>
                  <a:pt x="334" y="873"/>
                </a:lnTo>
                <a:lnTo>
                  <a:pt x="336" y="855"/>
                </a:lnTo>
                <a:lnTo>
                  <a:pt x="330" y="873"/>
                </a:lnTo>
                <a:lnTo>
                  <a:pt x="325" y="889"/>
                </a:lnTo>
                <a:lnTo>
                  <a:pt x="323" y="889"/>
                </a:lnTo>
                <a:lnTo>
                  <a:pt x="320" y="889"/>
                </a:lnTo>
                <a:lnTo>
                  <a:pt x="323" y="875"/>
                </a:lnTo>
                <a:lnTo>
                  <a:pt x="326" y="860"/>
                </a:lnTo>
                <a:lnTo>
                  <a:pt x="323" y="869"/>
                </a:lnTo>
                <a:lnTo>
                  <a:pt x="316" y="887"/>
                </a:lnTo>
                <a:lnTo>
                  <a:pt x="310" y="904"/>
                </a:lnTo>
                <a:lnTo>
                  <a:pt x="306" y="913"/>
                </a:lnTo>
                <a:lnTo>
                  <a:pt x="304" y="913"/>
                </a:lnTo>
                <a:lnTo>
                  <a:pt x="301" y="912"/>
                </a:lnTo>
                <a:lnTo>
                  <a:pt x="302" y="909"/>
                </a:lnTo>
                <a:lnTo>
                  <a:pt x="305" y="903"/>
                </a:lnTo>
                <a:lnTo>
                  <a:pt x="311" y="885"/>
                </a:lnTo>
                <a:lnTo>
                  <a:pt x="316" y="868"/>
                </a:lnTo>
                <a:lnTo>
                  <a:pt x="315" y="868"/>
                </a:lnTo>
                <a:lnTo>
                  <a:pt x="312" y="868"/>
                </a:lnTo>
                <a:lnTo>
                  <a:pt x="307" y="887"/>
                </a:lnTo>
                <a:lnTo>
                  <a:pt x="302" y="902"/>
                </a:lnTo>
                <a:lnTo>
                  <a:pt x="300" y="907"/>
                </a:lnTo>
                <a:lnTo>
                  <a:pt x="296" y="912"/>
                </a:lnTo>
                <a:lnTo>
                  <a:pt x="293" y="916"/>
                </a:lnTo>
                <a:lnTo>
                  <a:pt x="290" y="920"/>
                </a:lnTo>
                <a:lnTo>
                  <a:pt x="288" y="920"/>
                </a:lnTo>
                <a:lnTo>
                  <a:pt x="286" y="920"/>
                </a:lnTo>
                <a:lnTo>
                  <a:pt x="295" y="904"/>
                </a:lnTo>
                <a:lnTo>
                  <a:pt x="300" y="892"/>
                </a:lnTo>
                <a:lnTo>
                  <a:pt x="302" y="882"/>
                </a:lnTo>
                <a:lnTo>
                  <a:pt x="302" y="873"/>
                </a:lnTo>
                <a:lnTo>
                  <a:pt x="297" y="888"/>
                </a:lnTo>
                <a:lnTo>
                  <a:pt x="291" y="902"/>
                </a:lnTo>
                <a:lnTo>
                  <a:pt x="285" y="915"/>
                </a:lnTo>
                <a:lnTo>
                  <a:pt x="276" y="925"/>
                </a:lnTo>
                <a:lnTo>
                  <a:pt x="275" y="922"/>
                </a:lnTo>
                <a:lnTo>
                  <a:pt x="276" y="918"/>
                </a:lnTo>
                <a:lnTo>
                  <a:pt x="280" y="912"/>
                </a:lnTo>
                <a:lnTo>
                  <a:pt x="283" y="903"/>
                </a:lnTo>
                <a:lnTo>
                  <a:pt x="287" y="893"/>
                </a:lnTo>
                <a:lnTo>
                  <a:pt x="291" y="884"/>
                </a:lnTo>
                <a:lnTo>
                  <a:pt x="288" y="883"/>
                </a:lnTo>
                <a:lnTo>
                  <a:pt x="287" y="882"/>
                </a:lnTo>
                <a:lnTo>
                  <a:pt x="286" y="884"/>
                </a:lnTo>
                <a:lnTo>
                  <a:pt x="283" y="888"/>
                </a:lnTo>
                <a:lnTo>
                  <a:pt x="281" y="898"/>
                </a:lnTo>
                <a:lnTo>
                  <a:pt x="277" y="908"/>
                </a:lnTo>
                <a:lnTo>
                  <a:pt x="272" y="917"/>
                </a:lnTo>
                <a:lnTo>
                  <a:pt x="267" y="925"/>
                </a:lnTo>
                <a:lnTo>
                  <a:pt x="271" y="909"/>
                </a:lnTo>
                <a:lnTo>
                  <a:pt x="275" y="893"/>
                </a:lnTo>
                <a:lnTo>
                  <a:pt x="275" y="892"/>
                </a:lnTo>
                <a:lnTo>
                  <a:pt x="273" y="889"/>
                </a:lnTo>
                <a:lnTo>
                  <a:pt x="269" y="903"/>
                </a:lnTo>
                <a:lnTo>
                  <a:pt x="263" y="915"/>
                </a:lnTo>
                <a:lnTo>
                  <a:pt x="257" y="926"/>
                </a:lnTo>
                <a:lnTo>
                  <a:pt x="249" y="933"/>
                </a:lnTo>
                <a:lnTo>
                  <a:pt x="252" y="935"/>
                </a:lnTo>
                <a:lnTo>
                  <a:pt x="254" y="936"/>
                </a:lnTo>
                <a:lnTo>
                  <a:pt x="261" y="932"/>
                </a:lnTo>
                <a:lnTo>
                  <a:pt x="268" y="930"/>
                </a:lnTo>
                <a:lnTo>
                  <a:pt x="276" y="928"/>
                </a:lnTo>
                <a:lnTo>
                  <a:pt x="285" y="927"/>
                </a:lnTo>
                <a:lnTo>
                  <a:pt x="302" y="923"/>
                </a:lnTo>
                <a:lnTo>
                  <a:pt x="320" y="918"/>
                </a:lnTo>
                <a:lnTo>
                  <a:pt x="324" y="916"/>
                </a:lnTo>
                <a:lnTo>
                  <a:pt x="328" y="916"/>
                </a:lnTo>
                <a:lnTo>
                  <a:pt x="330" y="916"/>
                </a:lnTo>
                <a:lnTo>
                  <a:pt x="334" y="917"/>
                </a:lnTo>
                <a:lnTo>
                  <a:pt x="331" y="922"/>
                </a:lnTo>
                <a:lnTo>
                  <a:pt x="329" y="928"/>
                </a:lnTo>
                <a:lnTo>
                  <a:pt x="326" y="925"/>
                </a:lnTo>
                <a:lnTo>
                  <a:pt x="325" y="922"/>
                </a:lnTo>
                <a:lnTo>
                  <a:pt x="323" y="928"/>
                </a:lnTo>
                <a:lnTo>
                  <a:pt x="320" y="935"/>
                </a:lnTo>
                <a:lnTo>
                  <a:pt x="316" y="940"/>
                </a:lnTo>
                <a:lnTo>
                  <a:pt x="312" y="944"/>
                </a:lnTo>
                <a:lnTo>
                  <a:pt x="312" y="937"/>
                </a:lnTo>
                <a:lnTo>
                  <a:pt x="311" y="930"/>
                </a:lnTo>
                <a:lnTo>
                  <a:pt x="304" y="945"/>
                </a:lnTo>
                <a:lnTo>
                  <a:pt x="299" y="955"/>
                </a:lnTo>
                <a:lnTo>
                  <a:pt x="296" y="957"/>
                </a:lnTo>
                <a:lnTo>
                  <a:pt x="295" y="957"/>
                </a:lnTo>
                <a:lnTo>
                  <a:pt x="293" y="956"/>
                </a:lnTo>
                <a:lnTo>
                  <a:pt x="293" y="954"/>
                </a:lnTo>
                <a:lnTo>
                  <a:pt x="293" y="947"/>
                </a:lnTo>
                <a:lnTo>
                  <a:pt x="295" y="940"/>
                </a:lnTo>
                <a:lnTo>
                  <a:pt x="290" y="946"/>
                </a:lnTo>
                <a:lnTo>
                  <a:pt x="286" y="952"/>
                </a:lnTo>
                <a:lnTo>
                  <a:pt x="282" y="960"/>
                </a:lnTo>
                <a:lnTo>
                  <a:pt x="280" y="968"/>
                </a:lnTo>
                <a:lnTo>
                  <a:pt x="278" y="966"/>
                </a:lnTo>
                <a:lnTo>
                  <a:pt x="277" y="962"/>
                </a:lnTo>
                <a:lnTo>
                  <a:pt x="276" y="956"/>
                </a:lnTo>
                <a:lnTo>
                  <a:pt x="277" y="949"/>
                </a:lnTo>
                <a:lnTo>
                  <a:pt x="273" y="960"/>
                </a:lnTo>
                <a:lnTo>
                  <a:pt x="271" y="973"/>
                </a:lnTo>
                <a:lnTo>
                  <a:pt x="268" y="973"/>
                </a:lnTo>
                <a:lnTo>
                  <a:pt x="267" y="971"/>
                </a:lnTo>
                <a:lnTo>
                  <a:pt x="266" y="970"/>
                </a:lnTo>
                <a:lnTo>
                  <a:pt x="266" y="969"/>
                </a:lnTo>
                <a:lnTo>
                  <a:pt x="264" y="962"/>
                </a:lnTo>
                <a:lnTo>
                  <a:pt x="267" y="954"/>
                </a:lnTo>
                <a:lnTo>
                  <a:pt x="259" y="969"/>
                </a:lnTo>
                <a:lnTo>
                  <a:pt x="256" y="976"/>
                </a:lnTo>
                <a:lnTo>
                  <a:pt x="253" y="973"/>
                </a:lnTo>
                <a:lnTo>
                  <a:pt x="253" y="969"/>
                </a:lnTo>
                <a:lnTo>
                  <a:pt x="253" y="964"/>
                </a:lnTo>
                <a:lnTo>
                  <a:pt x="254" y="957"/>
                </a:lnTo>
                <a:lnTo>
                  <a:pt x="251" y="964"/>
                </a:lnTo>
                <a:lnTo>
                  <a:pt x="247" y="970"/>
                </a:lnTo>
                <a:lnTo>
                  <a:pt x="247" y="975"/>
                </a:lnTo>
                <a:lnTo>
                  <a:pt x="245" y="979"/>
                </a:lnTo>
                <a:lnTo>
                  <a:pt x="243" y="981"/>
                </a:lnTo>
                <a:lnTo>
                  <a:pt x="240" y="981"/>
                </a:lnTo>
                <a:lnTo>
                  <a:pt x="242" y="973"/>
                </a:lnTo>
                <a:lnTo>
                  <a:pt x="242" y="968"/>
                </a:lnTo>
                <a:lnTo>
                  <a:pt x="242" y="966"/>
                </a:lnTo>
                <a:lnTo>
                  <a:pt x="242" y="965"/>
                </a:lnTo>
                <a:lnTo>
                  <a:pt x="240" y="965"/>
                </a:lnTo>
                <a:lnTo>
                  <a:pt x="240" y="966"/>
                </a:lnTo>
                <a:lnTo>
                  <a:pt x="237" y="976"/>
                </a:lnTo>
                <a:lnTo>
                  <a:pt x="233" y="986"/>
                </a:lnTo>
                <a:lnTo>
                  <a:pt x="230" y="988"/>
                </a:lnTo>
                <a:lnTo>
                  <a:pt x="229" y="986"/>
                </a:lnTo>
                <a:lnTo>
                  <a:pt x="229" y="986"/>
                </a:lnTo>
                <a:lnTo>
                  <a:pt x="228" y="985"/>
                </a:lnTo>
                <a:lnTo>
                  <a:pt x="228" y="980"/>
                </a:lnTo>
                <a:lnTo>
                  <a:pt x="228" y="973"/>
                </a:lnTo>
                <a:lnTo>
                  <a:pt x="221" y="984"/>
                </a:lnTo>
                <a:lnTo>
                  <a:pt x="216" y="997"/>
                </a:lnTo>
                <a:lnTo>
                  <a:pt x="215" y="994"/>
                </a:lnTo>
                <a:lnTo>
                  <a:pt x="214" y="990"/>
                </a:lnTo>
                <a:lnTo>
                  <a:pt x="213" y="985"/>
                </a:lnTo>
                <a:lnTo>
                  <a:pt x="213" y="980"/>
                </a:lnTo>
                <a:lnTo>
                  <a:pt x="210" y="988"/>
                </a:lnTo>
                <a:lnTo>
                  <a:pt x="208" y="993"/>
                </a:lnTo>
                <a:lnTo>
                  <a:pt x="205" y="997"/>
                </a:lnTo>
                <a:lnTo>
                  <a:pt x="203" y="998"/>
                </a:lnTo>
                <a:lnTo>
                  <a:pt x="201" y="988"/>
                </a:lnTo>
                <a:lnTo>
                  <a:pt x="201" y="976"/>
                </a:lnTo>
                <a:lnTo>
                  <a:pt x="197" y="990"/>
                </a:lnTo>
                <a:lnTo>
                  <a:pt x="192" y="1000"/>
                </a:lnTo>
                <a:lnTo>
                  <a:pt x="190" y="993"/>
                </a:lnTo>
                <a:lnTo>
                  <a:pt x="187" y="985"/>
                </a:lnTo>
                <a:lnTo>
                  <a:pt x="186" y="993"/>
                </a:lnTo>
                <a:lnTo>
                  <a:pt x="184" y="1000"/>
                </a:lnTo>
                <a:lnTo>
                  <a:pt x="181" y="1000"/>
                </a:lnTo>
                <a:lnTo>
                  <a:pt x="179" y="999"/>
                </a:lnTo>
                <a:lnTo>
                  <a:pt x="176" y="995"/>
                </a:lnTo>
                <a:lnTo>
                  <a:pt x="174" y="989"/>
                </a:lnTo>
                <a:lnTo>
                  <a:pt x="172" y="1003"/>
                </a:lnTo>
                <a:lnTo>
                  <a:pt x="170" y="1016"/>
                </a:lnTo>
                <a:lnTo>
                  <a:pt x="168" y="1022"/>
                </a:lnTo>
                <a:lnTo>
                  <a:pt x="166" y="1027"/>
                </a:lnTo>
                <a:lnTo>
                  <a:pt x="162" y="1031"/>
                </a:lnTo>
                <a:lnTo>
                  <a:pt x="158" y="1034"/>
                </a:lnTo>
                <a:lnTo>
                  <a:pt x="157" y="1040"/>
                </a:lnTo>
                <a:lnTo>
                  <a:pt x="155" y="1047"/>
                </a:lnTo>
                <a:lnTo>
                  <a:pt x="151" y="1057"/>
                </a:lnTo>
                <a:lnTo>
                  <a:pt x="146" y="1069"/>
                </a:lnTo>
                <a:lnTo>
                  <a:pt x="156" y="1053"/>
                </a:lnTo>
                <a:lnTo>
                  <a:pt x="166" y="1038"/>
                </a:lnTo>
                <a:lnTo>
                  <a:pt x="170" y="1038"/>
                </a:lnTo>
                <a:lnTo>
                  <a:pt x="171" y="1040"/>
                </a:lnTo>
                <a:lnTo>
                  <a:pt x="171" y="1043"/>
                </a:lnTo>
                <a:lnTo>
                  <a:pt x="171" y="1048"/>
                </a:lnTo>
                <a:lnTo>
                  <a:pt x="160" y="1066"/>
                </a:lnTo>
                <a:lnTo>
                  <a:pt x="150" y="1084"/>
                </a:lnTo>
                <a:lnTo>
                  <a:pt x="147" y="1086"/>
                </a:lnTo>
                <a:lnTo>
                  <a:pt x="144" y="1086"/>
                </a:lnTo>
                <a:lnTo>
                  <a:pt x="142" y="1085"/>
                </a:lnTo>
                <a:lnTo>
                  <a:pt x="138" y="1084"/>
                </a:lnTo>
                <a:lnTo>
                  <a:pt x="134" y="1096"/>
                </a:lnTo>
                <a:lnTo>
                  <a:pt x="129" y="1106"/>
                </a:lnTo>
                <a:lnTo>
                  <a:pt x="124" y="1117"/>
                </a:lnTo>
                <a:lnTo>
                  <a:pt x="119" y="1125"/>
                </a:lnTo>
                <a:lnTo>
                  <a:pt x="124" y="1119"/>
                </a:lnTo>
                <a:lnTo>
                  <a:pt x="131" y="1111"/>
                </a:lnTo>
                <a:lnTo>
                  <a:pt x="136" y="1101"/>
                </a:lnTo>
                <a:lnTo>
                  <a:pt x="141" y="1090"/>
                </a:lnTo>
                <a:lnTo>
                  <a:pt x="141" y="1089"/>
                </a:lnTo>
                <a:lnTo>
                  <a:pt x="142" y="1089"/>
                </a:lnTo>
                <a:lnTo>
                  <a:pt x="143" y="1089"/>
                </a:lnTo>
                <a:lnTo>
                  <a:pt x="144" y="1090"/>
                </a:lnTo>
                <a:lnTo>
                  <a:pt x="146" y="1095"/>
                </a:lnTo>
                <a:lnTo>
                  <a:pt x="146" y="1101"/>
                </a:lnTo>
                <a:lnTo>
                  <a:pt x="143" y="1104"/>
                </a:lnTo>
                <a:lnTo>
                  <a:pt x="141" y="1106"/>
                </a:lnTo>
                <a:lnTo>
                  <a:pt x="141" y="1110"/>
                </a:lnTo>
                <a:lnTo>
                  <a:pt x="141" y="1114"/>
                </a:lnTo>
                <a:lnTo>
                  <a:pt x="138" y="1114"/>
                </a:lnTo>
                <a:lnTo>
                  <a:pt x="134" y="1114"/>
                </a:lnTo>
                <a:lnTo>
                  <a:pt x="134" y="1120"/>
                </a:lnTo>
                <a:lnTo>
                  <a:pt x="134" y="1125"/>
                </a:lnTo>
                <a:lnTo>
                  <a:pt x="132" y="1127"/>
                </a:lnTo>
                <a:lnTo>
                  <a:pt x="129" y="1128"/>
                </a:lnTo>
                <a:lnTo>
                  <a:pt x="131" y="1133"/>
                </a:lnTo>
                <a:lnTo>
                  <a:pt x="131" y="1137"/>
                </a:lnTo>
                <a:lnTo>
                  <a:pt x="131" y="1141"/>
                </a:lnTo>
                <a:lnTo>
                  <a:pt x="129" y="1143"/>
                </a:lnTo>
                <a:lnTo>
                  <a:pt x="126" y="1146"/>
                </a:lnTo>
                <a:lnTo>
                  <a:pt x="123" y="1146"/>
                </a:lnTo>
                <a:lnTo>
                  <a:pt x="118" y="1146"/>
                </a:lnTo>
                <a:lnTo>
                  <a:pt x="113" y="1143"/>
                </a:lnTo>
                <a:close/>
                <a:moveTo>
                  <a:pt x="906" y="623"/>
                </a:moveTo>
                <a:lnTo>
                  <a:pt x="907" y="604"/>
                </a:lnTo>
                <a:lnTo>
                  <a:pt x="908" y="586"/>
                </a:lnTo>
                <a:lnTo>
                  <a:pt x="910" y="570"/>
                </a:lnTo>
                <a:lnTo>
                  <a:pt x="910" y="555"/>
                </a:lnTo>
                <a:lnTo>
                  <a:pt x="911" y="550"/>
                </a:lnTo>
                <a:lnTo>
                  <a:pt x="912" y="548"/>
                </a:lnTo>
                <a:lnTo>
                  <a:pt x="915" y="550"/>
                </a:lnTo>
                <a:lnTo>
                  <a:pt x="916" y="556"/>
                </a:lnTo>
                <a:lnTo>
                  <a:pt x="916" y="572"/>
                </a:lnTo>
                <a:lnTo>
                  <a:pt x="915" y="588"/>
                </a:lnTo>
                <a:lnTo>
                  <a:pt x="914" y="604"/>
                </a:lnTo>
                <a:lnTo>
                  <a:pt x="912" y="622"/>
                </a:lnTo>
                <a:lnTo>
                  <a:pt x="911" y="624"/>
                </a:lnTo>
                <a:lnTo>
                  <a:pt x="908" y="627"/>
                </a:lnTo>
                <a:lnTo>
                  <a:pt x="907" y="627"/>
                </a:lnTo>
                <a:lnTo>
                  <a:pt x="907" y="627"/>
                </a:lnTo>
                <a:lnTo>
                  <a:pt x="906" y="625"/>
                </a:lnTo>
                <a:lnTo>
                  <a:pt x="906" y="623"/>
                </a:lnTo>
                <a:close/>
                <a:moveTo>
                  <a:pt x="944" y="730"/>
                </a:moveTo>
                <a:lnTo>
                  <a:pt x="945" y="731"/>
                </a:lnTo>
                <a:lnTo>
                  <a:pt x="945" y="733"/>
                </a:lnTo>
                <a:lnTo>
                  <a:pt x="945" y="735"/>
                </a:lnTo>
                <a:lnTo>
                  <a:pt x="944" y="735"/>
                </a:lnTo>
                <a:lnTo>
                  <a:pt x="941" y="735"/>
                </a:lnTo>
                <a:lnTo>
                  <a:pt x="941" y="733"/>
                </a:lnTo>
                <a:lnTo>
                  <a:pt x="941" y="731"/>
                </a:lnTo>
                <a:lnTo>
                  <a:pt x="944" y="730"/>
                </a:lnTo>
                <a:close/>
                <a:moveTo>
                  <a:pt x="879" y="636"/>
                </a:moveTo>
                <a:lnTo>
                  <a:pt x="881" y="634"/>
                </a:lnTo>
                <a:lnTo>
                  <a:pt x="882" y="633"/>
                </a:lnTo>
                <a:lnTo>
                  <a:pt x="883" y="633"/>
                </a:lnTo>
                <a:lnTo>
                  <a:pt x="884" y="634"/>
                </a:lnTo>
                <a:lnTo>
                  <a:pt x="890" y="641"/>
                </a:lnTo>
                <a:lnTo>
                  <a:pt x="895" y="647"/>
                </a:lnTo>
                <a:lnTo>
                  <a:pt x="895" y="648"/>
                </a:lnTo>
                <a:lnTo>
                  <a:pt x="895" y="649"/>
                </a:lnTo>
                <a:lnTo>
                  <a:pt x="893" y="649"/>
                </a:lnTo>
                <a:lnTo>
                  <a:pt x="892" y="651"/>
                </a:lnTo>
                <a:lnTo>
                  <a:pt x="891" y="652"/>
                </a:lnTo>
                <a:lnTo>
                  <a:pt x="890" y="651"/>
                </a:lnTo>
                <a:lnTo>
                  <a:pt x="884" y="644"/>
                </a:lnTo>
                <a:lnTo>
                  <a:pt x="879" y="638"/>
                </a:lnTo>
                <a:lnTo>
                  <a:pt x="878" y="637"/>
                </a:lnTo>
                <a:lnTo>
                  <a:pt x="879" y="636"/>
                </a:lnTo>
                <a:close/>
                <a:moveTo>
                  <a:pt x="972" y="704"/>
                </a:moveTo>
                <a:lnTo>
                  <a:pt x="974" y="692"/>
                </a:lnTo>
                <a:lnTo>
                  <a:pt x="977" y="680"/>
                </a:lnTo>
                <a:lnTo>
                  <a:pt x="974" y="683"/>
                </a:lnTo>
                <a:lnTo>
                  <a:pt x="972" y="689"/>
                </a:lnTo>
                <a:lnTo>
                  <a:pt x="969" y="687"/>
                </a:lnTo>
                <a:lnTo>
                  <a:pt x="968" y="685"/>
                </a:lnTo>
                <a:lnTo>
                  <a:pt x="967" y="682"/>
                </a:lnTo>
                <a:lnTo>
                  <a:pt x="967" y="677"/>
                </a:lnTo>
                <a:lnTo>
                  <a:pt x="967" y="671"/>
                </a:lnTo>
                <a:lnTo>
                  <a:pt x="967" y="667"/>
                </a:lnTo>
                <a:lnTo>
                  <a:pt x="969" y="666"/>
                </a:lnTo>
                <a:lnTo>
                  <a:pt x="972" y="666"/>
                </a:lnTo>
                <a:lnTo>
                  <a:pt x="973" y="671"/>
                </a:lnTo>
                <a:lnTo>
                  <a:pt x="975" y="675"/>
                </a:lnTo>
                <a:lnTo>
                  <a:pt x="977" y="672"/>
                </a:lnTo>
                <a:lnTo>
                  <a:pt x="978" y="668"/>
                </a:lnTo>
                <a:lnTo>
                  <a:pt x="980" y="668"/>
                </a:lnTo>
                <a:lnTo>
                  <a:pt x="982" y="668"/>
                </a:lnTo>
                <a:lnTo>
                  <a:pt x="982" y="672"/>
                </a:lnTo>
                <a:lnTo>
                  <a:pt x="980" y="677"/>
                </a:lnTo>
                <a:lnTo>
                  <a:pt x="980" y="691"/>
                </a:lnTo>
                <a:lnTo>
                  <a:pt x="979" y="704"/>
                </a:lnTo>
                <a:lnTo>
                  <a:pt x="978" y="707"/>
                </a:lnTo>
                <a:lnTo>
                  <a:pt x="975" y="710"/>
                </a:lnTo>
                <a:lnTo>
                  <a:pt x="974" y="710"/>
                </a:lnTo>
                <a:lnTo>
                  <a:pt x="972" y="704"/>
                </a:lnTo>
                <a:close/>
                <a:moveTo>
                  <a:pt x="1040" y="625"/>
                </a:moveTo>
                <a:lnTo>
                  <a:pt x="1039" y="622"/>
                </a:lnTo>
                <a:lnTo>
                  <a:pt x="1037" y="617"/>
                </a:lnTo>
                <a:lnTo>
                  <a:pt x="1039" y="613"/>
                </a:lnTo>
                <a:lnTo>
                  <a:pt x="1040" y="609"/>
                </a:lnTo>
                <a:lnTo>
                  <a:pt x="1044" y="606"/>
                </a:lnTo>
                <a:lnTo>
                  <a:pt x="1047" y="605"/>
                </a:lnTo>
                <a:lnTo>
                  <a:pt x="1051" y="605"/>
                </a:lnTo>
                <a:lnTo>
                  <a:pt x="1055" y="608"/>
                </a:lnTo>
                <a:lnTo>
                  <a:pt x="1059" y="610"/>
                </a:lnTo>
                <a:lnTo>
                  <a:pt x="1060" y="614"/>
                </a:lnTo>
                <a:lnTo>
                  <a:pt x="1056" y="615"/>
                </a:lnTo>
                <a:lnTo>
                  <a:pt x="1052" y="617"/>
                </a:lnTo>
                <a:lnTo>
                  <a:pt x="1056" y="618"/>
                </a:lnTo>
                <a:lnTo>
                  <a:pt x="1061" y="619"/>
                </a:lnTo>
                <a:lnTo>
                  <a:pt x="1063" y="620"/>
                </a:lnTo>
                <a:lnTo>
                  <a:pt x="1064" y="623"/>
                </a:lnTo>
                <a:lnTo>
                  <a:pt x="1064" y="624"/>
                </a:lnTo>
                <a:lnTo>
                  <a:pt x="1064" y="625"/>
                </a:lnTo>
                <a:lnTo>
                  <a:pt x="1063" y="627"/>
                </a:lnTo>
                <a:lnTo>
                  <a:pt x="1061" y="627"/>
                </a:lnTo>
                <a:lnTo>
                  <a:pt x="1060" y="627"/>
                </a:lnTo>
                <a:lnTo>
                  <a:pt x="1057" y="624"/>
                </a:lnTo>
                <a:lnTo>
                  <a:pt x="1055" y="622"/>
                </a:lnTo>
                <a:lnTo>
                  <a:pt x="1051" y="622"/>
                </a:lnTo>
                <a:lnTo>
                  <a:pt x="1049" y="622"/>
                </a:lnTo>
                <a:lnTo>
                  <a:pt x="1045" y="623"/>
                </a:lnTo>
                <a:lnTo>
                  <a:pt x="1045" y="627"/>
                </a:lnTo>
                <a:lnTo>
                  <a:pt x="1044" y="628"/>
                </a:lnTo>
                <a:lnTo>
                  <a:pt x="1042" y="628"/>
                </a:lnTo>
                <a:lnTo>
                  <a:pt x="1040" y="625"/>
                </a:lnTo>
                <a:close/>
                <a:moveTo>
                  <a:pt x="948" y="670"/>
                </a:moveTo>
                <a:lnTo>
                  <a:pt x="950" y="671"/>
                </a:lnTo>
                <a:lnTo>
                  <a:pt x="953" y="676"/>
                </a:lnTo>
                <a:lnTo>
                  <a:pt x="954" y="680"/>
                </a:lnTo>
                <a:lnTo>
                  <a:pt x="953" y="682"/>
                </a:lnTo>
                <a:lnTo>
                  <a:pt x="951" y="682"/>
                </a:lnTo>
                <a:lnTo>
                  <a:pt x="950" y="682"/>
                </a:lnTo>
                <a:lnTo>
                  <a:pt x="949" y="680"/>
                </a:lnTo>
                <a:lnTo>
                  <a:pt x="948" y="678"/>
                </a:lnTo>
                <a:lnTo>
                  <a:pt x="946" y="673"/>
                </a:lnTo>
                <a:lnTo>
                  <a:pt x="948" y="670"/>
                </a:lnTo>
                <a:close/>
                <a:moveTo>
                  <a:pt x="888" y="665"/>
                </a:moveTo>
                <a:lnTo>
                  <a:pt x="891" y="666"/>
                </a:lnTo>
                <a:lnTo>
                  <a:pt x="893" y="670"/>
                </a:lnTo>
                <a:lnTo>
                  <a:pt x="896" y="675"/>
                </a:lnTo>
                <a:lnTo>
                  <a:pt x="895" y="677"/>
                </a:lnTo>
                <a:lnTo>
                  <a:pt x="892" y="676"/>
                </a:lnTo>
                <a:lnTo>
                  <a:pt x="888" y="672"/>
                </a:lnTo>
                <a:lnTo>
                  <a:pt x="887" y="667"/>
                </a:lnTo>
                <a:lnTo>
                  <a:pt x="888" y="665"/>
                </a:lnTo>
                <a:close/>
                <a:moveTo>
                  <a:pt x="905" y="633"/>
                </a:moveTo>
                <a:lnTo>
                  <a:pt x="908" y="634"/>
                </a:lnTo>
                <a:lnTo>
                  <a:pt x="912" y="637"/>
                </a:lnTo>
                <a:lnTo>
                  <a:pt x="915" y="641"/>
                </a:lnTo>
                <a:lnTo>
                  <a:pt x="917" y="646"/>
                </a:lnTo>
                <a:lnTo>
                  <a:pt x="917" y="651"/>
                </a:lnTo>
                <a:lnTo>
                  <a:pt x="916" y="656"/>
                </a:lnTo>
                <a:lnTo>
                  <a:pt x="915" y="658"/>
                </a:lnTo>
                <a:lnTo>
                  <a:pt x="911" y="661"/>
                </a:lnTo>
                <a:lnTo>
                  <a:pt x="907" y="659"/>
                </a:lnTo>
                <a:lnTo>
                  <a:pt x="903" y="658"/>
                </a:lnTo>
                <a:lnTo>
                  <a:pt x="901" y="654"/>
                </a:lnTo>
                <a:lnTo>
                  <a:pt x="898" y="649"/>
                </a:lnTo>
                <a:lnTo>
                  <a:pt x="898" y="643"/>
                </a:lnTo>
                <a:lnTo>
                  <a:pt x="900" y="639"/>
                </a:lnTo>
                <a:lnTo>
                  <a:pt x="902" y="636"/>
                </a:lnTo>
                <a:lnTo>
                  <a:pt x="905" y="633"/>
                </a:lnTo>
                <a:close/>
                <a:moveTo>
                  <a:pt x="914" y="676"/>
                </a:moveTo>
                <a:lnTo>
                  <a:pt x="912" y="668"/>
                </a:lnTo>
                <a:lnTo>
                  <a:pt x="914" y="666"/>
                </a:lnTo>
                <a:lnTo>
                  <a:pt x="916" y="667"/>
                </a:lnTo>
                <a:lnTo>
                  <a:pt x="920" y="673"/>
                </a:lnTo>
                <a:lnTo>
                  <a:pt x="924" y="687"/>
                </a:lnTo>
                <a:lnTo>
                  <a:pt x="927" y="702"/>
                </a:lnTo>
                <a:lnTo>
                  <a:pt x="930" y="719"/>
                </a:lnTo>
                <a:lnTo>
                  <a:pt x="930" y="737"/>
                </a:lnTo>
                <a:lnTo>
                  <a:pt x="930" y="740"/>
                </a:lnTo>
                <a:lnTo>
                  <a:pt x="929" y="743"/>
                </a:lnTo>
                <a:lnTo>
                  <a:pt x="927" y="744"/>
                </a:lnTo>
                <a:lnTo>
                  <a:pt x="926" y="744"/>
                </a:lnTo>
                <a:lnTo>
                  <a:pt x="925" y="744"/>
                </a:lnTo>
                <a:lnTo>
                  <a:pt x="922" y="743"/>
                </a:lnTo>
                <a:lnTo>
                  <a:pt x="922" y="742"/>
                </a:lnTo>
                <a:lnTo>
                  <a:pt x="921" y="738"/>
                </a:lnTo>
                <a:lnTo>
                  <a:pt x="920" y="721"/>
                </a:lnTo>
                <a:lnTo>
                  <a:pt x="919" y="706"/>
                </a:lnTo>
                <a:lnTo>
                  <a:pt x="916" y="690"/>
                </a:lnTo>
                <a:lnTo>
                  <a:pt x="914" y="676"/>
                </a:lnTo>
                <a:close/>
                <a:moveTo>
                  <a:pt x="988" y="696"/>
                </a:moveTo>
                <a:lnTo>
                  <a:pt x="989" y="686"/>
                </a:lnTo>
                <a:lnTo>
                  <a:pt x="991" y="677"/>
                </a:lnTo>
                <a:lnTo>
                  <a:pt x="993" y="668"/>
                </a:lnTo>
                <a:lnTo>
                  <a:pt x="996" y="658"/>
                </a:lnTo>
                <a:lnTo>
                  <a:pt x="998" y="656"/>
                </a:lnTo>
                <a:lnTo>
                  <a:pt x="999" y="653"/>
                </a:lnTo>
                <a:lnTo>
                  <a:pt x="1002" y="653"/>
                </a:lnTo>
                <a:lnTo>
                  <a:pt x="1003" y="656"/>
                </a:lnTo>
                <a:lnTo>
                  <a:pt x="1009" y="647"/>
                </a:lnTo>
                <a:lnTo>
                  <a:pt x="1012" y="646"/>
                </a:lnTo>
                <a:lnTo>
                  <a:pt x="1011" y="652"/>
                </a:lnTo>
                <a:lnTo>
                  <a:pt x="1007" y="661"/>
                </a:lnTo>
                <a:lnTo>
                  <a:pt x="1009" y="662"/>
                </a:lnTo>
                <a:lnTo>
                  <a:pt x="1011" y="663"/>
                </a:lnTo>
                <a:lnTo>
                  <a:pt x="1016" y="656"/>
                </a:lnTo>
                <a:lnTo>
                  <a:pt x="1018" y="652"/>
                </a:lnTo>
                <a:lnTo>
                  <a:pt x="1018" y="651"/>
                </a:lnTo>
                <a:lnTo>
                  <a:pt x="1020" y="651"/>
                </a:lnTo>
                <a:lnTo>
                  <a:pt x="1020" y="651"/>
                </a:lnTo>
                <a:lnTo>
                  <a:pt x="1020" y="652"/>
                </a:lnTo>
                <a:lnTo>
                  <a:pt x="1020" y="659"/>
                </a:lnTo>
                <a:lnTo>
                  <a:pt x="1018" y="670"/>
                </a:lnTo>
                <a:lnTo>
                  <a:pt x="1011" y="677"/>
                </a:lnTo>
                <a:lnTo>
                  <a:pt x="1004" y="681"/>
                </a:lnTo>
                <a:lnTo>
                  <a:pt x="1002" y="681"/>
                </a:lnTo>
                <a:lnTo>
                  <a:pt x="1001" y="681"/>
                </a:lnTo>
                <a:lnTo>
                  <a:pt x="998" y="678"/>
                </a:lnTo>
                <a:lnTo>
                  <a:pt x="997" y="676"/>
                </a:lnTo>
                <a:lnTo>
                  <a:pt x="996" y="685"/>
                </a:lnTo>
                <a:lnTo>
                  <a:pt x="994" y="692"/>
                </a:lnTo>
                <a:lnTo>
                  <a:pt x="992" y="697"/>
                </a:lnTo>
                <a:lnTo>
                  <a:pt x="991" y="700"/>
                </a:lnTo>
                <a:lnTo>
                  <a:pt x="989" y="699"/>
                </a:lnTo>
                <a:lnTo>
                  <a:pt x="988" y="696"/>
                </a:lnTo>
                <a:close/>
                <a:moveTo>
                  <a:pt x="1128" y="797"/>
                </a:moveTo>
                <a:lnTo>
                  <a:pt x="1127" y="796"/>
                </a:lnTo>
                <a:lnTo>
                  <a:pt x="1126" y="796"/>
                </a:lnTo>
                <a:lnTo>
                  <a:pt x="1124" y="796"/>
                </a:lnTo>
                <a:lnTo>
                  <a:pt x="1123" y="797"/>
                </a:lnTo>
                <a:lnTo>
                  <a:pt x="1118" y="803"/>
                </a:lnTo>
                <a:lnTo>
                  <a:pt x="1117" y="808"/>
                </a:lnTo>
                <a:lnTo>
                  <a:pt x="1117" y="814"/>
                </a:lnTo>
                <a:lnTo>
                  <a:pt x="1118" y="819"/>
                </a:lnTo>
                <a:lnTo>
                  <a:pt x="1126" y="824"/>
                </a:lnTo>
                <a:lnTo>
                  <a:pt x="1132" y="829"/>
                </a:lnTo>
                <a:lnTo>
                  <a:pt x="1136" y="831"/>
                </a:lnTo>
                <a:lnTo>
                  <a:pt x="1138" y="831"/>
                </a:lnTo>
                <a:lnTo>
                  <a:pt x="1140" y="830"/>
                </a:lnTo>
                <a:lnTo>
                  <a:pt x="1140" y="827"/>
                </a:lnTo>
                <a:lnTo>
                  <a:pt x="1137" y="824"/>
                </a:lnTo>
                <a:lnTo>
                  <a:pt x="1135" y="820"/>
                </a:lnTo>
                <a:lnTo>
                  <a:pt x="1138" y="822"/>
                </a:lnTo>
                <a:lnTo>
                  <a:pt x="1143" y="825"/>
                </a:lnTo>
                <a:lnTo>
                  <a:pt x="1145" y="824"/>
                </a:lnTo>
                <a:lnTo>
                  <a:pt x="1146" y="822"/>
                </a:lnTo>
                <a:lnTo>
                  <a:pt x="1145" y="820"/>
                </a:lnTo>
                <a:lnTo>
                  <a:pt x="1143" y="819"/>
                </a:lnTo>
                <a:lnTo>
                  <a:pt x="1140" y="815"/>
                </a:lnTo>
                <a:lnTo>
                  <a:pt x="1138" y="812"/>
                </a:lnTo>
                <a:lnTo>
                  <a:pt x="1138" y="810"/>
                </a:lnTo>
                <a:lnTo>
                  <a:pt x="1140" y="807"/>
                </a:lnTo>
                <a:lnTo>
                  <a:pt x="1141" y="806"/>
                </a:lnTo>
                <a:lnTo>
                  <a:pt x="1140" y="803"/>
                </a:lnTo>
                <a:lnTo>
                  <a:pt x="1135" y="801"/>
                </a:lnTo>
                <a:lnTo>
                  <a:pt x="1128" y="797"/>
                </a:lnTo>
                <a:close/>
                <a:moveTo>
                  <a:pt x="1128" y="737"/>
                </a:moveTo>
                <a:lnTo>
                  <a:pt x="1126" y="731"/>
                </a:lnTo>
                <a:lnTo>
                  <a:pt x="1124" y="728"/>
                </a:lnTo>
                <a:lnTo>
                  <a:pt x="1126" y="726"/>
                </a:lnTo>
                <a:lnTo>
                  <a:pt x="1127" y="726"/>
                </a:lnTo>
                <a:lnTo>
                  <a:pt x="1129" y="725"/>
                </a:lnTo>
                <a:lnTo>
                  <a:pt x="1132" y="725"/>
                </a:lnTo>
                <a:lnTo>
                  <a:pt x="1129" y="721"/>
                </a:lnTo>
                <a:lnTo>
                  <a:pt x="1128" y="719"/>
                </a:lnTo>
                <a:lnTo>
                  <a:pt x="1129" y="716"/>
                </a:lnTo>
                <a:lnTo>
                  <a:pt x="1131" y="715"/>
                </a:lnTo>
                <a:lnTo>
                  <a:pt x="1132" y="715"/>
                </a:lnTo>
                <a:lnTo>
                  <a:pt x="1135" y="716"/>
                </a:lnTo>
                <a:lnTo>
                  <a:pt x="1137" y="719"/>
                </a:lnTo>
                <a:lnTo>
                  <a:pt x="1140" y="724"/>
                </a:lnTo>
                <a:lnTo>
                  <a:pt x="1142" y="729"/>
                </a:lnTo>
                <a:lnTo>
                  <a:pt x="1143" y="737"/>
                </a:lnTo>
                <a:lnTo>
                  <a:pt x="1143" y="745"/>
                </a:lnTo>
                <a:lnTo>
                  <a:pt x="1143" y="754"/>
                </a:lnTo>
                <a:lnTo>
                  <a:pt x="1142" y="757"/>
                </a:lnTo>
                <a:lnTo>
                  <a:pt x="1141" y="758"/>
                </a:lnTo>
                <a:lnTo>
                  <a:pt x="1138" y="757"/>
                </a:lnTo>
                <a:lnTo>
                  <a:pt x="1137" y="754"/>
                </a:lnTo>
                <a:lnTo>
                  <a:pt x="1133" y="744"/>
                </a:lnTo>
                <a:lnTo>
                  <a:pt x="1128" y="737"/>
                </a:lnTo>
                <a:close/>
                <a:moveTo>
                  <a:pt x="1133" y="788"/>
                </a:moveTo>
                <a:lnTo>
                  <a:pt x="1136" y="781"/>
                </a:lnTo>
                <a:lnTo>
                  <a:pt x="1137" y="773"/>
                </a:lnTo>
                <a:lnTo>
                  <a:pt x="1137" y="771"/>
                </a:lnTo>
                <a:lnTo>
                  <a:pt x="1138" y="771"/>
                </a:lnTo>
                <a:lnTo>
                  <a:pt x="1140" y="771"/>
                </a:lnTo>
                <a:lnTo>
                  <a:pt x="1141" y="773"/>
                </a:lnTo>
                <a:lnTo>
                  <a:pt x="1145" y="778"/>
                </a:lnTo>
                <a:lnTo>
                  <a:pt x="1147" y="783"/>
                </a:lnTo>
                <a:lnTo>
                  <a:pt x="1150" y="790"/>
                </a:lnTo>
                <a:lnTo>
                  <a:pt x="1152" y="797"/>
                </a:lnTo>
                <a:lnTo>
                  <a:pt x="1152" y="800"/>
                </a:lnTo>
                <a:lnTo>
                  <a:pt x="1152" y="802"/>
                </a:lnTo>
                <a:lnTo>
                  <a:pt x="1151" y="803"/>
                </a:lnTo>
                <a:lnTo>
                  <a:pt x="1150" y="805"/>
                </a:lnTo>
                <a:lnTo>
                  <a:pt x="1146" y="805"/>
                </a:lnTo>
                <a:lnTo>
                  <a:pt x="1143" y="803"/>
                </a:lnTo>
                <a:lnTo>
                  <a:pt x="1141" y="802"/>
                </a:lnTo>
                <a:lnTo>
                  <a:pt x="1138" y="800"/>
                </a:lnTo>
                <a:lnTo>
                  <a:pt x="1136" y="797"/>
                </a:lnTo>
                <a:lnTo>
                  <a:pt x="1135" y="793"/>
                </a:lnTo>
                <a:lnTo>
                  <a:pt x="1133" y="791"/>
                </a:lnTo>
                <a:lnTo>
                  <a:pt x="1133" y="788"/>
                </a:lnTo>
                <a:close/>
                <a:moveTo>
                  <a:pt x="1097" y="912"/>
                </a:moveTo>
                <a:lnTo>
                  <a:pt x="1098" y="913"/>
                </a:lnTo>
                <a:lnTo>
                  <a:pt x="1099" y="916"/>
                </a:lnTo>
                <a:lnTo>
                  <a:pt x="1100" y="920"/>
                </a:lnTo>
                <a:lnTo>
                  <a:pt x="1100" y="925"/>
                </a:lnTo>
                <a:lnTo>
                  <a:pt x="1100" y="928"/>
                </a:lnTo>
                <a:lnTo>
                  <a:pt x="1099" y="932"/>
                </a:lnTo>
                <a:lnTo>
                  <a:pt x="1098" y="936"/>
                </a:lnTo>
                <a:lnTo>
                  <a:pt x="1097" y="936"/>
                </a:lnTo>
                <a:lnTo>
                  <a:pt x="1094" y="936"/>
                </a:lnTo>
                <a:lnTo>
                  <a:pt x="1093" y="932"/>
                </a:lnTo>
                <a:lnTo>
                  <a:pt x="1093" y="928"/>
                </a:lnTo>
                <a:lnTo>
                  <a:pt x="1093" y="925"/>
                </a:lnTo>
                <a:lnTo>
                  <a:pt x="1093" y="920"/>
                </a:lnTo>
                <a:lnTo>
                  <a:pt x="1093" y="916"/>
                </a:lnTo>
                <a:lnTo>
                  <a:pt x="1094" y="913"/>
                </a:lnTo>
                <a:lnTo>
                  <a:pt x="1097" y="912"/>
                </a:lnTo>
                <a:close/>
                <a:moveTo>
                  <a:pt x="1088" y="860"/>
                </a:moveTo>
                <a:lnTo>
                  <a:pt x="1090" y="860"/>
                </a:lnTo>
                <a:lnTo>
                  <a:pt x="1094" y="864"/>
                </a:lnTo>
                <a:lnTo>
                  <a:pt x="1097" y="870"/>
                </a:lnTo>
                <a:lnTo>
                  <a:pt x="1095" y="873"/>
                </a:lnTo>
                <a:lnTo>
                  <a:pt x="1093" y="872"/>
                </a:lnTo>
                <a:lnTo>
                  <a:pt x="1089" y="868"/>
                </a:lnTo>
                <a:lnTo>
                  <a:pt x="1087" y="863"/>
                </a:lnTo>
                <a:lnTo>
                  <a:pt x="1088" y="860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646" name="Freeform 62"/>
          <p:cNvSpPr>
            <a:spLocks noEditPoints="1"/>
          </p:cNvSpPr>
          <p:nvPr/>
        </p:nvSpPr>
        <p:spPr bwMode="auto">
          <a:xfrm>
            <a:off x="8129961" y="5618303"/>
            <a:ext cx="309506" cy="452113"/>
          </a:xfrm>
          <a:custGeom>
            <a:avLst/>
            <a:gdLst/>
            <a:ahLst/>
            <a:cxnLst>
              <a:cxn ang="0">
                <a:pos x="18" y="19"/>
              </a:cxn>
              <a:cxn ang="0">
                <a:pos x="47" y="55"/>
              </a:cxn>
              <a:cxn ang="0">
                <a:pos x="61" y="78"/>
              </a:cxn>
              <a:cxn ang="0">
                <a:pos x="57" y="82"/>
              </a:cxn>
              <a:cxn ang="0">
                <a:pos x="39" y="60"/>
              </a:cxn>
              <a:cxn ang="0">
                <a:pos x="13" y="23"/>
              </a:cxn>
              <a:cxn ang="0">
                <a:pos x="0" y="1"/>
              </a:cxn>
              <a:cxn ang="0">
                <a:pos x="1" y="0"/>
              </a:cxn>
              <a:cxn ang="0">
                <a:pos x="100" y="167"/>
              </a:cxn>
              <a:cxn ang="0">
                <a:pos x="100" y="172"/>
              </a:cxn>
              <a:cxn ang="0">
                <a:pos x="95" y="169"/>
              </a:cxn>
              <a:cxn ang="0">
                <a:pos x="90" y="161"/>
              </a:cxn>
              <a:cxn ang="0">
                <a:pos x="90" y="154"/>
              </a:cxn>
              <a:cxn ang="0">
                <a:pos x="92" y="145"/>
              </a:cxn>
              <a:cxn ang="0">
                <a:pos x="97" y="136"/>
              </a:cxn>
              <a:cxn ang="0">
                <a:pos x="105" y="130"/>
              </a:cxn>
              <a:cxn ang="0">
                <a:pos x="114" y="127"/>
              </a:cxn>
              <a:cxn ang="0">
                <a:pos x="121" y="129"/>
              </a:cxn>
              <a:cxn ang="0">
                <a:pos x="130" y="134"/>
              </a:cxn>
              <a:cxn ang="0">
                <a:pos x="134" y="139"/>
              </a:cxn>
              <a:cxn ang="0">
                <a:pos x="126" y="139"/>
              </a:cxn>
              <a:cxn ang="0">
                <a:pos x="112" y="141"/>
              </a:cxn>
              <a:cxn ang="0">
                <a:pos x="104" y="146"/>
              </a:cxn>
              <a:cxn ang="0">
                <a:pos x="100" y="155"/>
              </a:cxn>
              <a:cxn ang="0">
                <a:pos x="100" y="167"/>
              </a:cxn>
              <a:cxn ang="0">
                <a:pos x="120" y="156"/>
              </a:cxn>
              <a:cxn ang="0">
                <a:pos x="115" y="156"/>
              </a:cxn>
              <a:cxn ang="0">
                <a:pos x="112" y="161"/>
              </a:cxn>
              <a:cxn ang="0">
                <a:pos x="164" y="238"/>
              </a:cxn>
              <a:cxn ang="0">
                <a:pos x="284" y="404"/>
              </a:cxn>
              <a:cxn ang="0">
                <a:pos x="424" y="596"/>
              </a:cxn>
              <a:cxn ang="0">
                <a:pos x="582" y="810"/>
              </a:cxn>
              <a:cxn ang="0">
                <a:pos x="666" y="928"/>
              </a:cxn>
              <a:cxn ang="0">
                <a:pos x="674" y="935"/>
              </a:cxn>
              <a:cxn ang="0">
                <a:pos x="681" y="928"/>
              </a:cxn>
              <a:cxn ang="0">
                <a:pos x="676" y="916"/>
              </a:cxn>
              <a:cxn ang="0">
                <a:pos x="606" y="824"/>
              </a:cxn>
              <a:cxn ang="0">
                <a:pos x="466" y="627"/>
              </a:cxn>
              <a:cxn ang="0">
                <a:pos x="325" y="430"/>
              </a:cxn>
              <a:cxn ang="0">
                <a:pos x="188" y="244"/>
              </a:cxn>
            </a:cxnLst>
            <a:rect l="0" t="0" r="r" b="b"/>
            <a:pathLst>
              <a:path w="684" h="942">
                <a:moveTo>
                  <a:pt x="4" y="1"/>
                </a:moveTo>
                <a:lnTo>
                  <a:pt x="18" y="19"/>
                </a:lnTo>
                <a:lnTo>
                  <a:pt x="32" y="38"/>
                </a:lnTo>
                <a:lnTo>
                  <a:pt x="47" y="55"/>
                </a:lnTo>
                <a:lnTo>
                  <a:pt x="61" y="76"/>
                </a:lnTo>
                <a:lnTo>
                  <a:pt x="61" y="78"/>
                </a:lnTo>
                <a:lnTo>
                  <a:pt x="59" y="81"/>
                </a:lnTo>
                <a:lnTo>
                  <a:pt x="57" y="82"/>
                </a:lnTo>
                <a:lnTo>
                  <a:pt x="54" y="82"/>
                </a:lnTo>
                <a:lnTo>
                  <a:pt x="39" y="60"/>
                </a:lnTo>
                <a:lnTo>
                  <a:pt x="25" y="40"/>
                </a:lnTo>
                <a:lnTo>
                  <a:pt x="13" y="23"/>
                </a:lnTo>
                <a:lnTo>
                  <a:pt x="1" y="5"/>
                </a:lnTo>
                <a:lnTo>
                  <a:pt x="0" y="1"/>
                </a:lnTo>
                <a:lnTo>
                  <a:pt x="0" y="0"/>
                </a:lnTo>
                <a:lnTo>
                  <a:pt x="1" y="0"/>
                </a:lnTo>
                <a:lnTo>
                  <a:pt x="4" y="1"/>
                </a:lnTo>
                <a:close/>
                <a:moveTo>
                  <a:pt x="100" y="167"/>
                </a:moveTo>
                <a:lnTo>
                  <a:pt x="101" y="170"/>
                </a:lnTo>
                <a:lnTo>
                  <a:pt x="100" y="172"/>
                </a:lnTo>
                <a:lnTo>
                  <a:pt x="97" y="172"/>
                </a:lnTo>
                <a:lnTo>
                  <a:pt x="95" y="169"/>
                </a:lnTo>
                <a:lnTo>
                  <a:pt x="92" y="165"/>
                </a:lnTo>
                <a:lnTo>
                  <a:pt x="90" y="161"/>
                </a:lnTo>
                <a:lnTo>
                  <a:pt x="90" y="158"/>
                </a:lnTo>
                <a:lnTo>
                  <a:pt x="90" y="154"/>
                </a:lnTo>
                <a:lnTo>
                  <a:pt x="90" y="149"/>
                </a:lnTo>
                <a:lnTo>
                  <a:pt x="92" y="145"/>
                </a:lnTo>
                <a:lnTo>
                  <a:pt x="95" y="141"/>
                </a:lnTo>
                <a:lnTo>
                  <a:pt x="97" y="136"/>
                </a:lnTo>
                <a:lnTo>
                  <a:pt x="101" y="132"/>
                </a:lnTo>
                <a:lnTo>
                  <a:pt x="105" y="130"/>
                </a:lnTo>
                <a:lnTo>
                  <a:pt x="109" y="129"/>
                </a:lnTo>
                <a:lnTo>
                  <a:pt x="114" y="127"/>
                </a:lnTo>
                <a:lnTo>
                  <a:pt x="117" y="127"/>
                </a:lnTo>
                <a:lnTo>
                  <a:pt x="121" y="129"/>
                </a:lnTo>
                <a:lnTo>
                  <a:pt x="126" y="131"/>
                </a:lnTo>
                <a:lnTo>
                  <a:pt x="130" y="134"/>
                </a:lnTo>
                <a:lnTo>
                  <a:pt x="134" y="136"/>
                </a:lnTo>
                <a:lnTo>
                  <a:pt x="134" y="139"/>
                </a:lnTo>
                <a:lnTo>
                  <a:pt x="131" y="139"/>
                </a:lnTo>
                <a:lnTo>
                  <a:pt x="126" y="139"/>
                </a:lnTo>
                <a:lnTo>
                  <a:pt x="119" y="140"/>
                </a:lnTo>
                <a:lnTo>
                  <a:pt x="112" y="141"/>
                </a:lnTo>
                <a:lnTo>
                  <a:pt x="107" y="144"/>
                </a:lnTo>
                <a:lnTo>
                  <a:pt x="104" y="146"/>
                </a:lnTo>
                <a:lnTo>
                  <a:pt x="101" y="151"/>
                </a:lnTo>
                <a:lnTo>
                  <a:pt x="100" y="155"/>
                </a:lnTo>
                <a:lnTo>
                  <a:pt x="100" y="161"/>
                </a:lnTo>
                <a:lnTo>
                  <a:pt x="100" y="167"/>
                </a:lnTo>
                <a:close/>
                <a:moveTo>
                  <a:pt x="123" y="156"/>
                </a:moveTo>
                <a:lnTo>
                  <a:pt x="120" y="156"/>
                </a:lnTo>
                <a:lnTo>
                  <a:pt x="117" y="155"/>
                </a:lnTo>
                <a:lnTo>
                  <a:pt x="115" y="156"/>
                </a:lnTo>
                <a:lnTo>
                  <a:pt x="114" y="156"/>
                </a:lnTo>
                <a:lnTo>
                  <a:pt x="112" y="161"/>
                </a:lnTo>
                <a:lnTo>
                  <a:pt x="114" y="167"/>
                </a:lnTo>
                <a:lnTo>
                  <a:pt x="164" y="238"/>
                </a:lnTo>
                <a:lnTo>
                  <a:pt x="222" y="318"/>
                </a:lnTo>
                <a:lnTo>
                  <a:pt x="284" y="404"/>
                </a:lnTo>
                <a:lnTo>
                  <a:pt x="352" y="497"/>
                </a:lnTo>
                <a:lnTo>
                  <a:pt x="424" y="596"/>
                </a:lnTo>
                <a:lnTo>
                  <a:pt x="501" y="701"/>
                </a:lnTo>
                <a:lnTo>
                  <a:pt x="582" y="810"/>
                </a:lnTo>
                <a:lnTo>
                  <a:pt x="667" y="925"/>
                </a:lnTo>
                <a:lnTo>
                  <a:pt x="666" y="928"/>
                </a:lnTo>
                <a:lnTo>
                  <a:pt x="666" y="930"/>
                </a:lnTo>
                <a:lnTo>
                  <a:pt x="674" y="935"/>
                </a:lnTo>
                <a:lnTo>
                  <a:pt x="684" y="942"/>
                </a:lnTo>
                <a:lnTo>
                  <a:pt x="681" y="928"/>
                </a:lnTo>
                <a:lnTo>
                  <a:pt x="678" y="915"/>
                </a:lnTo>
                <a:lnTo>
                  <a:pt x="676" y="916"/>
                </a:lnTo>
                <a:lnTo>
                  <a:pt x="674" y="918"/>
                </a:lnTo>
                <a:lnTo>
                  <a:pt x="606" y="824"/>
                </a:lnTo>
                <a:lnTo>
                  <a:pt x="537" y="726"/>
                </a:lnTo>
                <a:lnTo>
                  <a:pt x="466" y="627"/>
                </a:lnTo>
                <a:lnTo>
                  <a:pt x="395" y="529"/>
                </a:lnTo>
                <a:lnTo>
                  <a:pt x="325" y="430"/>
                </a:lnTo>
                <a:lnTo>
                  <a:pt x="255" y="336"/>
                </a:lnTo>
                <a:lnTo>
                  <a:pt x="188" y="244"/>
                </a:lnTo>
                <a:lnTo>
                  <a:pt x="123" y="156"/>
                </a:lnTo>
                <a:close/>
              </a:path>
            </a:pathLst>
          </a:custGeom>
          <a:solidFill>
            <a:srgbClr val="FECC00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7647" name="Freeform 63"/>
          <p:cNvSpPr>
            <a:spLocks noEditPoints="1"/>
          </p:cNvSpPr>
          <p:nvPr/>
        </p:nvSpPr>
        <p:spPr bwMode="auto">
          <a:xfrm>
            <a:off x="8120460" y="5696054"/>
            <a:ext cx="241632" cy="185741"/>
          </a:xfrm>
          <a:custGeom>
            <a:avLst/>
            <a:gdLst/>
            <a:ahLst/>
            <a:cxnLst>
              <a:cxn ang="0">
                <a:pos x="533" y="6"/>
              </a:cxn>
              <a:cxn ang="0">
                <a:pos x="477" y="39"/>
              </a:cxn>
              <a:cxn ang="0">
                <a:pos x="207" y="385"/>
              </a:cxn>
              <a:cxn ang="0">
                <a:pos x="251" y="362"/>
              </a:cxn>
              <a:cxn ang="0">
                <a:pos x="233" y="372"/>
              </a:cxn>
              <a:cxn ang="0">
                <a:pos x="222" y="378"/>
              </a:cxn>
              <a:cxn ang="0">
                <a:pos x="25" y="333"/>
              </a:cxn>
              <a:cxn ang="0">
                <a:pos x="48" y="341"/>
              </a:cxn>
              <a:cxn ang="0">
                <a:pos x="101" y="332"/>
              </a:cxn>
              <a:cxn ang="0">
                <a:pos x="135" y="346"/>
              </a:cxn>
              <a:cxn ang="0">
                <a:pos x="182" y="349"/>
              </a:cxn>
              <a:cxn ang="0">
                <a:pos x="215" y="353"/>
              </a:cxn>
              <a:cxn ang="0">
                <a:pos x="242" y="358"/>
              </a:cxn>
              <a:cxn ang="0">
                <a:pos x="241" y="333"/>
              </a:cxn>
              <a:cxn ang="0">
                <a:pos x="9" y="325"/>
              </a:cxn>
              <a:cxn ang="0">
                <a:pos x="127" y="188"/>
              </a:cxn>
              <a:cxn ang="0">
                <a:pos x="148" y="192"/>
              </a:cxn>
              <a:cxn ang="0">
                <a:pos x="173" y="195"/>
              </a:cxn>
              <a:cxn ang="0">
                <a:pos x="199" y="200"/>
              </a:cxn>
              <a:cxn ang="0">
                <a:pos x="232" y="208"/>
              </a:cxn>
              <a:cxn ang="0">
                <a:pos x="260" y="214"/>
              </a:cxn>
              <a:cxn ang="0">
                <a:pos x="235" y="230"/>
              </a:cxn>
              <a:cxn ang="0">
                <a:pos x="212" y="245"/>
              </a:cxn>
              <a:cxn ang="0">
                <a:pos x="169" y="261"/>
              </a:cxn>
              <a:cxn ang="0">
                <a:pos x="140" y="280"/>
              </a:cxn>
              <a:cxn ang="0">
                <a:pos x="273" y="236"/>
              </a:cxn>
              <a:cxn ang="0">
                <a:pos x="225" y="271"/>
              </a:cxn>
              <a:cxn ang="0">
                <a:pos x="191" y="285"/>
              </a:cxn>
              <a:cxn ang="0">
                <a:pos x="261" y="276"/>
              </a:cxn>
              <a:cxn ang="0">
                <a:pos x="235" y="310"/>
              </a:cxn>
              <a:cxn ang="0">
                <a:pos x="178" y="320"/>
              </a:cxn>
              <a:cxn ang="0">
                <a:pos x="156" y="312"/>
              </a:cxn>
              <a:cxn ang="0">
                <a:pos x="119" y="307"/>
              </a:cxn>
              <a:cxn ang="0">
                <a:pos x="82" y="300"/>
              </a:cxn>
              <a:cxn ang="0">
                <a:pos x="53" y="303"/>
              </a:cxn>
              <a:cxn ang="0">
                <a:pos x="19" y="301"/>
              </a:cxn>
              <a:cxn ang="0">
                <a:pos x="165" y="251"/>
              </a:cxn>
              <a:cxn ang="0">
                <a:pos x="151" y="231"/>
              </a:cxn>
              <a:cxn ang="0">
                <a:pos x="115" y="237"/>
              </a:cxn>
              <a:cxn ang="0">
                <a:pos x="79" y="237"/>
              </a:cxn>
              <a:cxn ang="0">
                <a:pos x="45" y="219"/>
              </a:cxn>
              <a:cxn ang="0">
                <a:pos x="163" y="141"/>
              </a:cxn>
              <a:cxn ang="0">
                <a:pos x="116" y="103"/>
              </a:cxn>
              <a:cxn ang="0">
                <a:pos x="144" y="136"/>
              </a:cxn>
              <a:cxn ang="0">
                <a:pos x="89" y="120"/>
              </a:cxn>
              <a:cxn ang="0">
                <a:pos x="332" y="22"/>
              </a:cxn>
              <a:cxn ang="0">
                <a:pos x="303" y="7"/>
              </a:cxn>
              <a:cxn ang="0">
                <a:pos x="247" y="10"/>
              </a:cxn>
              <a:cxn ang="0">
                <a:pos x="278" y="17"/>
              </a:cxn>
              <a:cxn ang="0">
                <a:pos x="305" y="36"/>
              </a:cxn>
              <a:cxn ang="0">
                <a:pos x="347" y="55"/>
              </a:cxn>
              <a:cxn ang="0">
                <a:pos x="322" y="30"/>
              </a:cxn>
              <a:cxn ang="0">
                <a:pos x="201" y="30"/>
              </a:cxn>
              <a:cxn ang="0">
                <a:pos x="227" y="49"/>
              </a:cxn>
              <a:cxn ang="0">
                <a:pos x="242" y="39"/>
              </a:cxn>
              <a:cxn ang="0">
                <a:pos x="280" y="57"/>
              </a:cxn>
              <a:cxn ang="0">
                <a:pos x="302" y="59"/>
              </a:cxn>
              <a:cxn ang="0">
                <a:pos x="324" y="65"/>
              </a:cxn>
              <a:cxn ang="0">
                <a:pos x="360" y="78"/>
              </a:cxn>
              <a:cxn ang="0">
                <a:pos x="300" y="43"/>
              </a:cxn>
              <a:cxn ang="0">
                <a:pos x="458" y="50"/>
              </a:cxn>
              <a:cxn ang="0">
                <a:pos x="502" y="40"/>
              </a:cxn>
              <a:cxn ang="0">
                <a:pos x="494" y="40"/>
              </a:cxn>
            </a:cxnLst>
            <a:rect l="0" t="0" r="r" b="b"/>
            <a:pathLst>
              <a:path w="535" h="387">
                <a:moveTo>
                  <a:pt x="454" y="41"/>
                </a:moveTo>
                <a:lnTo>
                  <a:pt x="458" y="36"/>
                </a:lnTo>
                <a:lnTo>
                  <a:pt x="466" y="30"/>
                </a:lnTo>
                <a:lnTo>
                  <a:pt x="478" y="21"/>
                </a:lnTo>
                <a:lnTo>
                  <a:pt x="494" y="10"/>
                </a:lnTo>
                <a:lnTo>
                  <a:pt x="501" y="6"/>
                </a:lnTo>
                <a:lnTo>
                  <a:pt x="507" y="2"/>
                </a:lnTo>
                <a:lnTo>
                  <a:pt x="514" y="1"/>
                </a:lnTo>
                <a:lnTo>
                  <a:pt x="520" y="0"/>
                </a:lnTo>
                <a:lnTo>
                  <a:pt x="525" y="1"/>
                </a:lnTo>
                <a:lnTo>
                  <a:pt x="531" y="1"/>
                </a:lnTo>
                <a:lnTo>
                  <a:pt x="535" y="4"/>
                </a:lnTo>
                <a:lnTo>
                  <a:pt x="535" y="5"/>
                </a:lnTo>
                <a:lnTo>
                  <a:pt x="533" y="6"/>
                </a:lnTo>
                <a:lnTo>
                  <a:pt x="529" y="7"/>
                </a:lnTo>
                <a:lnTo>
                  <a:pt x="525" y="6"/>
                </a:lnTo>
                <a:lnTo>
                  <a:pt x="521" y="6"/>
                </a:lnTo>
                <a:lnTo>
                  <a:pt x="516" y="10"/>
                </a:lnTo>
                <a:lnTo>
                  <a:pt x="511" y="14"/>
                </a:lnTo>
                <a:lnTo>
                  <a:pt x="510" y="11"/>
                </a:lnTo>
                <a:lnTo>
                  <a:pt x="509" y="9"/>
                </a:lnTo>
                <a:lnTo>
                  <a:pt x="499" y="21"/>
                </a:lnTo>
                <a:lnTo>
                  <a:pt x="490" y="35"/>
                </a:lnTo>
                <a:lnTo>
                  <a:pt x="490" y="33"/>
                </a:lnTo>
                <a:lnTo>
                  <a:pt x="489" y="29"/>
                </a:lnTo>
                <a:lnTo>
                  <a:pt x="483" y="34"/>
                </a:lnTo>
                <a:lnTo>
                  <a:pt x="477" y="41"/>
                </a:lnTo>
                <a:lnTo>
                  <a:pt x="477" y="39"/>
                </a:lnTo>
                <a:lnTo>
                  <a:pt x="476" y="36"/>
                </a:lnTo>
                <a:lnTo>
                  <a:pt x="476" y="35"/>
                </a:lnTo>
                <a:lnTo>
                  <a:pt x="475" y="34"/>
                </a:lnTo>
                <a:lnTo>
                  <a:pt x="467" y="39"/>
                </a:lnTo>
                <a:lnTo>
                  <a:pt x="462" y="41"/>
                </a:lnTo>
                <a:lnTo>
                  <a:pt x="458" y="43"/>
                </a:lnTo>
                <a:lnTo>
                  <a:pt x="454" y="41"/>
                </a:lnTo>
                <a:close/>
                <a:moveTo>
                  <a:pt x="199" y="378"/>
                </a:moveTo>
                <a:lnTo>
                  <a:pt x="203" y="378"/>
                </a:lnTo>
                <a:lnTo>
                  <a:pt x="207" y="380"/>
                </a:lnTo>
                <a:lnTo>
                  <a:pt x="209" y="381"/>
                </a:lnTo>
                <a:lnTo>
                  <a:pt x="211" y="382"/>
                </a:lnTo>
                <a:lnTo>
                  <a:pt x="209" y="384"/>
                </a:lnTo>
                <a:lnTo>
                  <a:pt x="207" y="385"/>
                </a:lnTo>
                <a:lnTo>
                  <a:pt x="203" y="386"/>
                </a:lnTo>
                <a:lnTo>
                  <a:pt x="199" y="386"/>
                </a:lnTo>
                <a:lnTo>
                  <a:pt x="196" y="386"/>
                </a:lnTo>
                <a:lnTo>
                  <a:pt x="192" y="385"/>
                </a:lnTo>
                <a:lnTo>
                  <a:pt x="189" y="384"/>
                </a:lnTo>
                <a:lnTo>
                  <a:pt x="188" y="382"/>
                </a:lnTo>
                <a:lnTo>
                  <a:pt x="189" y="381"/>
                </a:lnTo>
                <a:lnTo>
                  <a:pt x="192" y="380"/>
                </a:lnTo>
                <a:lnTo>
                  <a:pt x="196" y="378"/>
                </a:lnTo>
                <a:lnTo>
                  <a:pt x="199" y="378"/>
                </a:lnTo>
                <a:close/>
                <a:moveTo>
                  <a:pt x="244" y="370"/>
                </a:moveTo>
                <a:lnTo>
                  <a:pt x="246" y="366"/>
                </a:lnTo>
                <a:lnTo>
                  <a:pt x="249" y="363"/>
                </a:lnTo>
                <a:lnTo>
                  <a:pt x="251" y="362"/>
                </a:lnTo>
                <a:lnTo>
                  <a:pt x="252" y="362"/>
                </a:lnTo>
                <a:lnTo>
                  <a:pt x="254" y="365"/>
                </a:lnTo>
                <a:lnTo>
                  <a:pt x="252" y="367"/>
                </a:lnTo>
                <a:lnTo>
                  <a:pt x="251" y="371"/>
                </a:lnTo>
                <a:lnTo>
                  <a:pt x="249" y="375"/>
                </a:lnTo>
                <a:lnTo>
                  <a:pt x="246" y="378"/>
                </a:lnTo>
                <a:lnTo>
                  <a:pt x="244" y="381"/>
                </a:lnTo>
                <a:lnTo>
                  <a:pt x="241" y="382"/>
                </a:lnTo>
                <a:lnTo>
                  <a:pt x="240" y="382"/>
                </a:lnTo>
                <a:lnTo>
                  <a:pt x="240" y="377"/>
                </a:lnTo>
                <a:lnTo>
                  <a:pt x="244" y="370"/>
                </a:lnTo>
                <a:close/>
                <a:moveTo>
                  <a:pt x="230" y="377"/>
                </a:moveTo>
                <a:lnTo>
                  <a:pt x="231" y="373"/>
                </a:lnTo>
                <a:lnTo>
                  <a:pt x="233" y="372"/>
                </a:lnTo>
                <a:lnTo>
                  <a:pt x="235" y="371"/>
                </a:lnTo>
                <a:lnTo>
                  <a:pt x="236" y="371"/>
                </a:lnTo>
                <a:lnTo>
                  <a:pt x="236" y="375"/>
                </a:lnTo>
                <a:lnTo>
                  <a:pt x="233" y="381"/>
                </a:lnTo>
                <a:lnTo>
                  <a:pt x="231" y="385"/>
                </a:lnTo>
                <a:lnTo>
                  <a:pt x="230" y="386"/>
                </a:lnTo>
                <a:lnTo>
                  <a:pt x="227" y="387"/>
                </a:lnTo>
                <a:lnTo>
                  <a:pt x="226" y="387"/>
                </a:lnTo>
                <a:lnTo>
                  <a:pt x="226" y="384"/>
                </a:lnTo>
                <a:lnTo>
                  <a:pt x="230" y="377"/>
                </a:lnTo>
                <a:close/>
                <a:moveTo>
                  <a:pt x="216" y="380"/>
                </a:moveTo>
                <a:lnTo>
                  <a:pt x="220" y="375"/>
                </a:lnTo>
                <a:lnTo>
                  <a:pt x="222" y="375"/>
                </a:lnTo>
                <a:lnTo>
                  <a:pt x="222" y="378"/>
                </a:lnTo>
                <a:lnTo>
                  <a:pt x="220" y="384"/>
                </a:lnTo>
                <a:lnTo>
                  <a:pt x="217" y="387"/>
                </a:lnTo>
                <a:lnTo>
                  <a:pt x="213" y="387"/>
                </a:lnTo>
                <a:lnTo>
                  <a:pt x="213" y="385"/>
                </a:lnTo>
                <a:lnTo>
                  <a:pt x="216" y="380"/>
                </a:lnTo>
                <a:close/>
                <a:moveTo>
                  <a:pt x="2" y="334"/>
                </a:moveTo>
                <a:lnTo>
                  <a:pt x="1" y="337"/>
                </a:lnTo>
                <a:lnTo>
                  <a:pt x="0" y="341"/>
                </a:lnTo>
                <a:lnTo>
                  <a:pt x="4" y="339"/>
                </a:lnTo>
                <a:lnTo>
                  <a:pt x="9" y="336"/>
                </a:lnTo>
                <a:lnTo>
                  <a:pt x="7" y="341"/>
                </a:lnTo>
                <a:lnTo>
                  <a:pt x="6" y="347"/>
                </a:lnTo>
                <a:lnTo>
                  <a:pt x="15" y="342"/>
                </a:lnTo>
                <a:lnTo>
                  <a:pt x="25" y="333"/>
                </a:lnTo>
                <a:lnTo>
                  <a:pt x="23" y="339"/>
                </a:lnTo>
                <a:lnTo>
                  <a:pt x="21" y="344"/>
                </a:lnTo>
                <a:lnTo>
                  <a:pt x="25" y="343"/>
                </a:lnTo>
                <a:lnTo>
                  <a:pt x="29" y="341"/>
                </a:lnTo>
                <a:lnTo>
                  <a:pt x="31" y="336"/>
                </a:lnTo>
                <a:lnTo>
                  <a:pt x="35" y="332"/>
                </a:lnTo>
                <a:lnTo>
                  <a:pt x="34" y="338"/>
                </a:lnTo>
                <a:lnTo>
                  <a:pt x="33" y="344"/>
                </a:lnTo>
                <a:lnTo>
                  <a:pt x="38" y="342"/>
                </a:lnTo>
                <a:lnTo>
                  <a:pt x="42" y="338"/>
                </a:lnTo>
                <a:lnTo>
                  <a:pt x="45" y="334"/>
                </a:lnTo>
                <a:lnTo>
                  <a:pt x="49" y="329"/>
                </a:lnTo>
                <a:lnTo>
                  <a:pt x="49" y="336"/>
                </a:lnTo>
                <a:lnTo>
                  <a:pt x="48" y="341"/>
                </a:lnTo>
                <a:lnTo>
                  <a:pt x="55" y="337"/>
                </a:lnTo>
                <a:lnTo>
                  <a:pt x="63" y="329"/>
                </a:lnTo>
                <a:lnTo>
                  <a:pt x="64" y="333"/>
                </a:lnTo>
                <a:lnTo>
                  <a:pt x="65" y="337"/>
                </a:lnTo>
                <a:lnTo>
                  <a:pt x="71" y="334"/>
                </a:lnTo>
                <a:lnTo>
                  <a:pt x="76" y="329"/>
                </a:lnTo>
                <a:lnTo>
                  <a:pt x="77" y="333"/>
                </a:lnTo>
                <a:lnTo>
                  <a:pt x="78" y="337"/>
                </a:lnTo>
                <a:lnTo>
                  <a:pt x="83" y="332"/>
                </a:lnTo>
                <a:lnTo>
                  <a:pt x="88" y="327"/>
                </a:lnTo>
                <a:lnTo>
                  <a:pt x="88" y="331"/>
                </a:lnTo>
                <a:lnTo>
                  <a:pt x="89" y="336"/>
                </a:lnTo>
                <a:lnTo>
                  <a:pt x="95" y="333"/>
                </a:lnTo>
                <a:lnTo>
                  <a:pt x="101" y="332"/>
                </a:lnTo>
                <a:lnTo>
                  <a:pt x="102" y="333"/>
                </a:lnTo>
                <a:lnTo>
                  <a:pt x="103" y="336"/>
                </a:lnTo>
                <a:lnTo>
                  <a:pt x="108" y="333"/>
                </a:lnTo>
                <a:lnTo>
                  <a:pt x="112" y="332"/>
                </a:lnTo>
                <a:lnTo>
                  <a:pt x="112" y="336"/>
                </a:lnTo>
                <a:lnTo>
                  <a:pt x="112" y="341"/>
                </a:lnTo>
                <a:lnTo>
                  <a:pt x="119" y="338"/>
                </a:lnTo>
                <a:lnTo>
                  <a:pt x="125" y="336"/>
                </a:lnTo>
                <a:lnTo>
                  <a:pt x="125" y="339"/>
                </a:lnTo>
                <a:lnTo>
                  <a:pt x="126" y="342"/>
                </a:lnTo>
                <a:lnTo>
                  <a:pt x="130" y="339"/>
                </a:lnTo>
                <a:lnTo>
                  <a:pt x="135" y="337"/>
                </a:lnTo>
                <a:lnTo>
                  <a:pt x="135" y="342"/>
                </a:lnTo>
                <a:lnTo>
                  <a:pt x="135" y="346"/>
                </a:lnTo>
                <a:lnTo>
                  <a:pt x="140" y="344"/>
                </a:lnTo>
                <a:lnTo>
                  <a:pt x="145" y="343"/>
                </a:lnTo>
                <a:lnTo>
                  <a:pt x="145" y="347"/>
                </a:lnTo>
                <a:lnTo>
                  <a:pt x="145" y="351"/>
                </a:lnTo>
                <a:lnTo>
                  <a:pt x="153" y="347"/>
                </a:lnTo>
                <a:lnTo>
                  <a:pt x="161" y="344"/>
                </a:lnTo>
                <a:lnTo>
                  <a:pt x="159" y="349"/>
                </a:lnTo>
                <a:lnTo>
                  <a:pt x="156" y="356"/>
                </a:lnTo>
                <a:lnTo>
                  <a:pt x="163" y="352"/>
                </a:lnTo>
                <a:lnTo>
                  <a:pt x="169" y="347"/>
                </a:lnTo>
                <a:lnTo>
                  <a:pt x="168" y="352"/>
                </a:lnTo>
                <a:lnTo>
                  <a:pt x="168" y="357"/>
                </a:lnTo>
                <a:lnTo>
                  <a:pt x="175" y="353"/>
                </a:lnTo>
                <a:lnTo>
                  <a:pt x="182" y="349"/>
                </a:lnTo>
                <a:lnTo>
                  <a:pt x="178" y="357"/>
                </a:lnTo>
                <a:lnTo>
                  <a:pt x="174" y="363"/>
                </a:lnTo>
                <a:lnTo>
                  <a:pt x="180" y="363"/>
                </a:lnTo>
                <a:lnTo>
                  <a:pt x="184" y="360"/>
                </a:lnTo>
                <a:lnTo>
                  <a:pt x="189" y="357"/>
                </a:lnTo>
                <a:lnTo>
                  <a:pt x="193" y="353"/>
                </a:lnTo>
                <a:lnTo>
                  <a:pt x="191" y="360"/>
                </a:lnTo>
                <a:lnTo>
                  <a:pt x="188" y="366"/>
                </a:lnTo>
                <a:lnTo>
                  <a:pt x="196" y="363"/>
                </a:lnTo>
                <a:lnTo>
                  <a:pt x="202" y="360"/>
                </a:lnTo>
                <a:lnTo>
                  <a:pt x="208" y="353"/>
                </a:lnTo>
                <a:lnTo>
                  <a:pt x="215" y="346"/>
                </a:lnTo>
                <a:lnTo>
                  <a:pt x="216" y="349"/>
                </a:lnTo>
                <a:lnTo>
                  <a:pt x="215" y="353"/>
                </a:lnTo>
                <a:lnTo>
                  <a:pt x="213" y="358"/>
                </a:lnTo>
                <a:lnTo>
                  <a:pt x="208" y="366"/>
                </a:lnTo>
                <a:lnTo>
                  <a:pt x="216" y="362"/>
                </a:lnTo>
                <a:lnTo>
                  <a:pt x="221" y="357"/>
                </a:lnTo>
                <a:lnTo>
                  <a:pt x="225" y="352"/>
                </a:lnTo>
                <a:lnTo>
                  <a:pt x="228" y="346"/>
                </a:lnTo>
                <a:lnTo>
                  <a:pt x="226" y="353"/>
                </a:lnTo>
                <a:lnTo>
                  <a:pt x="225" y="360"/>
                </a:lnTo>
                <a:lnTo>
                  <a:pt x="230" y="358"/>
                </a:lnTo>
                <a:lnTo>
                  <a:pt x="235" y="356"/>
                </a:lnTo>
                <a:lnTo>
                  <a:pt x="239" y="351"/>
                </a:lnTo>
                <a:lnTo>
                  <a:pt x="244" y="344"/>
                </a:lnTo>
                <a:lnTo>
                  <a:pt x="244" y="351"/>
                </a:lnTo>
                <a:lnTo>
                  <a:pt x="242" y="358"/>
                </a:lnTo>
                <a:lnTo>
                  <a:pt x="246" y="355"/>
                </a:lnTo>
                <a:lnTo>
                  <a:pt x="250" y="351"/>
                </a:lnTo>
                <a:lnTo>
                  <a:pt x="252" y="347"/>
                </a:lnTo>
                <a:lnTo>
                  <a:pt x="254" y="342"/>
                </a:lnTo>
                <a:lnTo>
                  <a:pt x="259" y="343"/>
                </a:lnTo>
                <a:lnTo>
                  <a:pt x="264" y="342"/>
                </a:lnTo>
                <a:lnTo>
                  <a:pt x="268" y="337"/>
                </a:lnTo>
                <a:lnTo>
                  <a:pt x="270" y="331"/>
                </a:lnTo>
                <a:lnTo>
                  <a:pt x="273" y="324"/>
                </a:lnTo>
                <a:lnTo>
                  <a:pt x="271" y="322"/>
                </a:lnTo>
                <a:lnTo>
                  <a:pt x="269" y="320"/>
                </a:lnTo>
                <a:lnTo>
                  <a:pt x="264" y="322"/>
                </a:lnTo>
                <a:lnTo>
                  <a:pt x="252" y="328"/>
                </a:lnTo>
                <a:lnTo>
                  <a:pt x="241" y="333"/>
                </a:lnTo>
                <a:lnTo>
                  <a:pt x="228" y="337"/>
                </a:lnTo>
                <a:lnTo>
                  <a:pt x="215" y="338"/>
                </a:lnTo>
                <a:lnTo>
                  <a:pt x="199" y="339"/>
                </a:lnTo>
                <a:lnTo>
                  <a:pt x="182" y="338"/>
                </a:lnTo>
                <a:lnTo>
                  <a:pt x="164" y="334"/>
                </a:lnTo>
                <a:lnTo>
                  <a:pt x="145" y="329"/>
                </a:lnTo>
                <a:lnTo>
                  <a:pt x="119" y="324"/>
                </a:lnTo>
                <a:lnTo>
                  <a:pt x="92" y="320"/>
                </a:lnTo>
                <a:lnTo>
                  <a:pt x="65" y="318"/>
                </a:lnTo>
                <a:lnTo>
                  <a:pt x="38" y="317"/>
                </a:lnTo>
                <a:lnTo>
                  <a:pt x="26" y="318"/>
                </a:lnTo>
                <a:lnTo>
                  <a:pt x="16" y="319"/>
                </a:lnTo>
                <a:lnTo>
                  <a:pt x="12" y="322"/>
                </a:lnTo>
                <a:lnTo>
                  <a:pt x="9" y="325"/>
                </a:lnTo>
                <a:lnTo>
                  <a:pt x="5" y="329"/>
                </a:lnTo>
                <a:lnTo>
                  <a:pt x="2" y="334"/>
                </a:lnTo>
                <a:close/>
                <a:moveTo>
                  <a:pt x="83" y="195"/>
                </a:moveTo>
                <a:lnTo>
                  <a:pt x="89" y="189"/>
                </a:lnTo>
                <a:lnTo>
                  <a:pt x="98" y="184"/>
                </a:lnTo>
                <a:lnTo>
                  <a:pt x="98" y="187"/>
                </a:lnTo>
                <a:lnTo>
                  <a:pt x="100" y="189"/>
                </a:lnTo>
                <a:lnTo>
                  <a:pt x="107" y="187"/>
                </a:lnTo>
                <a:lnTo>
                  <a:pt x="115" y="184"/>
                </a:lnTo>
                <a:lnTo>
                  <a:pt x="115" y="187"/>
                </a:lnTo>
                <a:lnTo>
                  <a:pt x="116" y="189"/>
                </a:lnTo>
                <a:lnTo>
                  <a:pt x="125" y="185"/>
                </a:lnTo>
                <a:lnTo>
                  <a:pt x="132" y="180"/>
                </a:lnTo>
                <a:lnTo>
                  <a:pt x="127" y="188"/>
                </a:lnTo>
                <a:lnTo>
                  <a:pt x="124" y="193"/>
                </a:lnTo>
                <a:lnTo>
                  <a:pt x="122" y="197"/>
                </a:lnTo>
                <a:lnTo>
                  <a:pt x="125" y="198"/>
                </a:lnTo>
                <a:lnTo>
                  <a:pt x="127" y="195"/>
                </a:lnTo>
                <a:lnTo>
                  <a:pt x="134" y="190"/>
                </a:lnTo>
                <a:lnTo>
                  <a:pt x="136" y="189"/>
                </a:lnTo>
                <a:lnTo>
                  <a:pt x="139" y="188"/>
                </a:lnTo>
                <a:lnTo>
                  <a:pt x="141" y="187"/>
                </a:lnTo>
                <a:lnTo>
                  <a:pt x="143" y="188"/>
                </a:lnTo>
                <a:lnTo>
                  <a:pt x="140" y="192"/>
                </a:lnTo>
                <a:lnTo>
                  <a:pt x="140" y="194"/>
                </a:lnTo>
                <a:lnTo>
                  <a:pt x="140" y="195"/>
                </a:lnTo>
                <a:lnTo>
                  <a:pt x="141" y="195"/>
                </a:lnTo>
                <a:lnTo>
                  <a:pt x="148" y="192"/>
                </a:lnTo>
                <a:lnTo>
                  <a:pt x="156" y="185"/>
                </a:lnTo>
                <a:lnTo>
                  <a:pt x="155" y="190"/>
                </a:lnTo>
                <a:lnTo>
                  <a:pt x="153" y="197"/>
                </a:lnTo>
                <a:lnTo>
                  <a:pt x="158" y="194"/>
                </a:lnTo>
                <a:lnTo>
                  <a:pt x="169" y="187"/>
                </a:lnTo>
                <a:lnTo>
                  <a:pt x="172" y="184"/>
                </a:lnTo>
                <a:lnTo>
                  <a:pt x="174" y="182"/>
                </a:lnTo>
                <a:lnTo>
                  <a:pt x="178" y="180"/>
                </a:lnTo>
                <a:lnTo>
                  <a:pt x="179" y="182"/>
                </a:lnTo>
                <a:lnTo>
                  <a:pt x="178" y="187"/>
                </a:lnTo>
                <a:lnTo>
                  <a:pt x="174" y="190"/>
                </a:lnTo>
                <a:lnTo>
                  <a:pt x="169" y="197"/>
                </a:lnTo>
                <a:lnTo>
                  <a:pt x="168" y="198"/>
                </a:lnTo>
                <a:lnTo>
                  <a:pt x="173" y="195"/>
                </a:lnTo>
                <a:lnTo>
                  <a:pt x="184" y="189"/>
                </a:lnTo>
                <a:lnTo>
                  <a:pt x="188" y="187"/>
                </a:lnTo>
                <a:lnTo>
                  <a:pt x="193" y="185"/>
                </a:lnTo>
                <a:lnTo>
                  <a:pt x="187" y="194"/>
                </a:lnTo>
                <a:lnTo>
                  <a:pt x="187" y="197"/>
                </a:lnTo>
                <a:lnTo>
                  <a:pt x="193" y="194"/>
                </a:lnTo>
                <a:lnTo>
                  <a:pt x="204" y="188"/>
                </a:lnTo>
                <a:lnTo>
                  <a:pt x="206" y="185"/>
                </a:lnTo>
                <a:lnTo>
                  <a:pt x="208" y="184"/>
                </a:lnTo>
                <a:lnTo>
                  <a:pt x="211" y="184"/>
                </a:lnTo>
                <a:lnTo>
                  <a:pt x="213" y="185"/>
                </a:lnTo>
                <a:lnTo>
                  <a:pt x="206" y="192"/>
                </a:lnTo>
                <a:lnTo>
                  <a:pt x="201" y="197"/>
                </a:lnTo>
                <a:lnTo>
                  <a:pt x="199" y="200"/>
                </a:lnTo>
                <a:lnTo>
                  <a:pt x="199" y="202"/>
                </a:lnTo>
                <a:lnTo>
                  <a:pt x="202" y="202"/>
                </a:lnTo>
                <a:lnTo>
                  <a:pt x="207" y="200"/>
                </a:lnTo>
                <a:lnTo>
                  <a:pt x="213" y="198"/>
                </a:lnTo>
                <a:lnTo>
                  <a:pt x="223" y="193"/>
                </a:lnTo>
                <a:lnTo>
                  <a:pt x="216" y="202"/>
                </a:lnTo>
                <a:lnTo>
                  <a:pt x="216" y="206"/>
                </a:lnTo>
                <a:lnTo>
                  <a:pt x="222" y="203"/>
                </a:lnTo>
                <a:lnTo>
                  <a:pt x="235" y="195"/>
                </a:lnTo>
                <a:lnTo>
                  <a:pt x="237" y="195"/>
                </a:lnTo>
                <a:lnTo>
                  <a:pt x="241" y="194"/>
                </a:lnTo>
                <a:lnTo>
                  <a:pt x="236" y="200"/>
                </a:lnTo>
                <a:lnTo>
                  <a:pt x="233" y="206"/>
                </a:lnTo>
                <a:lnTo>
                  <a:pt x="232" y="208"/>
                </a:lnTo>
                <a:lnTo>
                  <a:pt x="232" y="209"/>
                </a:lnTo>
                <a:lnTo>
                  <a:pt x="233" y="209"/>
                </a:lnTo>
                <a:lnTo>
                  <a:pt x="235" y="208"/>
                </a:lnTo>
                <a:lnTo>
                  <a:pt x="241" y="206"/>
                </a:lnTo>
                <a:lnTo>
                  <a:pt x="246" y="204"/>
                </a:lnTo>
                <a:lnTo>
                  <a:pt x="251" y="203"/>
                </a:lnTo>
                <a:lnTo>
                  <a:pt x="255" y="203"/>
                </a:lnTo>
                <a:lnTo>
                  <a:pt x="251" y="208"/>
                </a:lnTo>
                <a:lnTo>
                  <a:pt x="250" y="212"/>
                </a:lnTo>
                <a:lnTo>
                  <a:pt x="250" y="213"/>
                </a:lnTo>
                <a:lnTo>
                  <a:pt x="252" y="214"/>
                </a:lnTo>
                <a:lnTo>
                  <a:pt x="255" y="214"/>
                </a:lnTo>
                <a:lnTo>
                  <a:pt x="259" y="213"/>
                </a:lnTo>
                <a:lnTo>
                  <a:pt x="260" y="214"/>
                </a:lnTo>
                <a:lnTo>
                  <a:pt x="260" y="216"/>
                </a:lnTo>
                <a:lnTo>
                  <a:pt x="260" y="217"/>
                </a:lnTo>
                <a:lnTo>
                  <a:pt x="259" y="218"/>
                </a:lnTo>
                <a:lnTo>
                  <a:pt x="255" y="222"/>
                </a:lnTo>
                <a:lnTo>
                  <a:pt x="247" y="227"/>
                </a:lnTo>
                <a:lnTo>
                  <a:pt x="246" y="228"/>
                </a:lnTo>
                <a:lnTo>
                  <a:pt x="245" y="227"/>
                </a:lnTo>
                <a:lnTo>
                  <a:pt x="242" y="224"/>
                </a:lnTo>
                <a:lnTo>
                  <a:pt x="241" y="219"/>
                </a:lnTo>
                <a:lnTo>
                  <a:pt x="240" y="222"/>
                </a:lnTo>
                <a:lnTo>
                  <a:pt x="239" y="223"/>
                </a:lnTo>
                <a:lnTo>
                  <a:pt x="237" y="223"/>
                </a:lnTo>
                <a:lnTo>
                  <a:pt x="236" y="222"/>
                </a:lnTo>
                <a:lnTo>
                  <a:pt x="235" y="230"/>
                </a:lnTo>
                <a:lnTo>
                  <a:pt x="233" y="238"/>
                </a:lnTo>
                <a:lnTo>
                  <a:pt x="232" y="238"/>
                </a:lnTo>
                <a:lnTo>
                  <a:pt x="230" y="237"/>
                </a:lnTo>
                <a:lnTo>
                  <a:pt x="230" y="232"/>
                </a:lnTo>
                <a:lnTo>
                  <a:pt x="230" y="228"/>
                </a:lnTo>
                <a:lnTo>
                  <a:pt x="228" y="226"/>
                </a:lnTo>
                <a:lnTo>
                  <a:pt x="227" y="226"/>
                </a:lnTo>
                <a:lnTo>
                  <a:pt x="226" y="226"/>
                </a:lnTo>
                <a:lnTo>
                  <a:pt x="223" y="228"/>
                </a:lnTo>
                <a:lnTo>
                  <a:pt x="222" y="235"/>
                </a:lnTo>
                <a:lnTo>
                  <a:pt x="221" y="241"/>
                </a:lnTo>
                <a:lnTo>
                  <a:pt x="218" y="240"/>
                </a:lnTo>
                <a:lnTo>
                  <a:pt x="215" y="237"/>
                </a:lnTo>
                <a:lnTo>
                  <a:pt x="212" y="245"/>
                </a:lnTo>
                <a:lnTo>
                  <a:pt x="206" y="250"/>
                </a:lnTo>
                <a:lnTo>
                  <a:pt x="203" y="247"/>
                </a:lnTo>
                <a:lnTo>
                  <a:pt x="201" y="246"/>
                </a:lnTo>
                <a:lnTo>
                  <a:pt x="199" y="247"/>
                </a:lnTo>
                <a:lnTo>
                  <a:pt x="198" y="250"/>
                </a:lnTo>
                <a:lnTo>
                  <a:pt x="196" y="250"/>
                </a:lnTo>
                <a:lnTo>
                  <a:pt x="192" y="250"/>
                </a:lnTo>
                <a:lnTo>
                  <a:pt x="191" y="253"/>
                </a:lnTo>
                <a:lnTo>
                  <a:pt x="189" y="255"/>
                </a:lnTo>
                <a:lnTo>
                  <a:pt x="187" y="255"/>
                </a:lnTo>
                <a:lnTo>
                  <a:pt x="184" y="253"/>
                </a:lnTo>
                <a:lnTo>
                  <a:pt x="178" y="259"/>
                </a:lnTo>
                <a:lnTo>
                  <a:pt x="170" y="265"/>
                </a:lnTo>
                <a:lnTo>
                  <a:pt x="169" y="261"/>
                </a:lnTo>
                <a:lnTo>
                  <a:pt x="168" y="259"/>
                </a:lnTo>
                <a:lnTo>
                  <a:pt x="164" y="262"/>
                </a:lnTo>
                <a:lnTo>
                  <a:pt x="161" y="265"/>
                </a:lnTo>
                <a:lnTo>
                  <a:pt x="159" y="267"/>
                </a:lnTo>
                <a:lnTo>
                  <a:pt x="156" y="267"/>
                </a:lnTo>
                <a:lnTo>
                  <a:pt x="154" y="265"/>
                </a:lnTo>
                <a:lnTo>
                  <a:pt x="151" y="262"/>
                </a:lnTo>
                <a:lnTo>
                  <a:pt x="149" y="269"/>
                </a:lnTo>
                <a:lnTo>
                  <a:pt x="145" y="274"/>
                </a:lnTo>
                <a:lnTo>
                  <a:pt x="139" y="276"/>
                </a:lnTo>
                <a:lnTo>
                  <a:pt x="134" y="277"/>
                </a:lnTo>
                <a:lnTo>
                  <a:pt x="134" y="279"/>
                </a:lnTo>
                <a:lnTo>
                  <a:pt x="136" y="280"/>
                </a:lnTo>
                <a:lnTo>
                  <a:pt x="140" y="280"/>
                </a:lnTo>
                <a:lnTo>
                  <a:pt x="145" y="279"/>
                </a:lnTo>
                <a:lnTo>
                  <a:pt x="155" y="277"/>
                </a:lnTo>
                <a:lnTo>
                  <a:pt x="167" y="275"/>
                </a:lnTo>
                <a:lnTo>
                  <a:pt x="178" y="272"/>
                </a:lnTo>
                <a:lnTo>
                  <a:pt x="188" y="270"/>
                </a:lnTo>
                <a:lnTo>
                  <a:pt x="198" y="267"/>
                </a:lnTo>
                <a:lnTo>
                  <a:pt x="209" y="265"/>
                </a:lnTo>
                <a:lnTo>
                  <a:pt x="220" y="261"/>
                </a:lnTo>
                <a:lnTo>
                  <a:pt x="231" y="257"/>
                </a:lnTo>
                <a:lnTo>
                  <a:pt x="241" y="252"/>
                </a:lnTo>
                <a:lnTo>
                  <a:pt x="251" y="246"/>
                </a:lnTo>
                <a:lnTo>
                  <a:pt x="261" y="240"/>
                </a:lnTo>
                <a:lnTo>
                  <a:pt x="271" y="235"/>
                </a:lnTo>
                <a:lnTo>
                  <a:pt x="273" y="236"/>
                </a:lnTo>
                <a:lnTo>
                  <a:pt x="273" y="237"/>
                </a:lnTo>
                <a:lnTo>
                  <a:pt x="271" y="240"/>
                </a:lnTo>
                <a:lnTo>
                  <a:pt x="270" y="242"/>
                </a:lnTo>
                <a:lnTo>
                  <a:pt x="261" y="251"/>
                </a:lnTo>
                <a:lnTo>
                  <a:pt x="245" y="265"/>
                </a:lnTo>
                <a:lnTo>
                  <a:pt x="239" y="262"/>
                </a:lnTo>
                <a:lnTo>
                  <a:pt x="232" y="261"/>
                </a:lnTo>
                <a:lnTo>
                  <a:pt x="236" y="265"/>
                </a:lnTo>
                <a:lnTo>
                  <a:pt x="240" y="270"/>
                </a:lnTo>
                <a:lnTo>
                  <a:pt x="237" y="272"/>
                </a:lnTo>
                <a:lnTo>
                  <a:pt x="235" y="274"/>
                </a:lnTo>
                <a:lnTo>
                  <a:pt x="232" y="274"/>
                </a:lnTo>
                <a:lnTo>
                  <a:pt x="231" y="274"/>
                </a:lnTo>
                <a:lnTo>
                  <a:pt x="225" y="271"/>
                </a:lnTo>
                <a:lnTo>
                  <a:pt x="218" y="269"/>
                </a:lnTo>
                <a:lnTo>
                  <a:pt x="221" y="275"/>
                </a:lnTo>
                <a:lnTo>
                  <a:pt x="222" y="280"/>
                </a:lnTo>
                <a:lnTo>
                  <a:pt x="217" y="279"/>
                </a:lnTo>
                <a:lnTo>
                  <a:pt x="212" y="276"/>
                </a:lnTo>
                <a:lnTo>
                  <a:pt x="211" y="275"/>
                </a:lnTo>
                <a:lnTo>
                  <a:pt x="208" y="274"/>
                </a:lnTo>
                <a:lnTo>
                  <a:pt x="206" y="274"/>
                </a:lnTo>
                <a:lnTo>
                  <a:pt x="203" y="275"/>
                </a:lnTo>
                <a:lnTo>
                  <a:pt x="204" y="280"/>
                </a:lnTo>
                <a:lnTo>
                  <a:pt x="206" y="284"/>
                </a:lnTo>
                <a:lnTo>
                  <a:pt x="197" y="281"/>
                </a:lnTo>
                <a:lnTo>
                  <a:pt x="188" y="279"/>
                </a:lnTo>
                <a:lnTo>
                  <a:pt x="191" y="285"/>
                </a:lnTo>
                <a:lnTo>
                  <a:pt x="192" y="291"/>
                </a:lnTo>
                <a:lnTo>
                  <a:pt x="184" y="288"/>
                </a:lnTo>
                <a:lnTo>
                  <a:pt x="177" y="284"/>
                </a:lnTo>
                <a:lnTo>
                  <a:pt x="175" y="288"/>
                </a:lnTo>
                <a:lnTo>
                  <a:pt x="174" y="291"/>
                </a:lnTo>
                <a:lnTo>
                  <a:pt x="169" y="291"/>
                </a:lnTo>
                <a:lnTo>
                  <a:pt x="167" y="294"/>
                </a:lnTo>
                <a:lnTo>
                  <a:pt x="179" y="295"/>
                </a:lnTo>
                <a:lnTo>
                  <a:pt x="192" y="295"/>
                </a:lnTo>
                <a:lnTo>
                  <a:pt x="206" y="294"/>
                </a:lnTo>
                <a:lnTo>
                  <a:pt x="220" y="290"/>
                </a:lnTo>
                <a:lnTo>
                  <a:pt x="233" y="286"/>
                </a:lnTo>
                <a:lnTo>
                  <a:pt x="247" y="281"/>
                </a:lnTo>
                <a:lnTo>
                  <a:pt x="261" y="276"/>
                </a:lnTo>
                <a:lnTo>
                  <a:pt x="276" y="269"/>
                </a:lnTo>
                <a:lnTo>
                  <a:pt x="278" y="269"/>
                </a:lnTo>
                <a:lnTo>
                  <a:pt x="278" y="270"/>
                </a:lnTo>
                <a:lnTo>
                  <a:pt x="279" y="271"/>
                </a:lnTo>
                <a:lnTo>
                  <a:pt x="279" y="272"/>
                </a:lnTo>
                <a:lnTo>
                  <a:pt x="278" y="279"/>
                </a:lnTo>
                <a:lnTo>
                  <a:pt x="275" y="284"/>
                </a:lnTo>
                <a:lnTo>
                  <a:pt x="271" y="289"/>
                </a:lnTo>
                <a:lnTo>
                  <a:pt x="269" y="295"/>
                </a:lnTo>
                <a:lnTo>
                  <a:pt x="259" y="304"/>
                </a:lnTo>
                <a:lnTo>
                  <a:pt x="247" y="314"/>
                </a:lnTo>
                <a:lnTo>
                  <a:pt x="250" y="304"/>
                </a:lnTo>
                <a:lnTo>
                  <a:pt x="252" y="294"/>
                </a:lnTo>
                <a:lnTo>
                  <a:pt x="235" y="310"/>
                </a:lnTo>
                <a:lnTo>
                  <a:pt x="218" y="327"/>
                </a:lnTo>
                <a:lnTo>
                  <a:pt x="223" y="313"/>
                </a:lnTo>
                <a:lnTo>
                  <a:pt x="228" y="300"/>
                </a:lnTo>
                <a:lnTo>
                  <a:pt x="213" y="313"/>
                </a:lnTo>
                <a:lnTo>
                  <a:pt x="198" y="325"/>
                </a:lnTo>
                <a:lnTo>
                  <a:pt x="197" y="322"/>
                </a:lnTo>
                <a:lnTo>
                  <a:pt x="199" y="318"/>
                </a:lnTo>
                <a:lnTo>
                  <a:pt x="202" y="312"/>
                </a:lnTo>
                <a:lnTo>
                  <a:pt x="206" y="305"/>
                </a:lnTo>
                <a:lnTo>
                  <a:pt x="191" y="317"/>
                </a:lnTo>
                <a:lnTo>
                  <a:pt x="179" y="325"/>
                </a:lnTo>
                <a:lnTo>
                  <a:pt x="178" y="324"/>
                </a:lnTo>
                <a:lnTo>
                  <a:pt x="177" y="323"/>
                </a:lnTo>
                <a:lnTo>
                  <a:pt x="178" y="320"/>
                </a:lnTo>
                <a:lnTo>
                  <a:pt x="179" y="319"/>
                </a:lnTo>
                <a:lnTo>
                  <a:pt x="183" y="315"/>
                </a:lnTo>
                <a:lnTo>
                  <a:pt x="187" y="312"/>
                </a:lnTo>
                <a:lnTo>
                  <a:pt x="180" y="313"/>
                </a:lnTo>
                <a:lnTo>
                  <a:pt x="175" y="315"/>
                </a:lnTo>
                <a:lnTo>
                  <a:pt x="170" y="319"/>
                </a:lnTo>
                <a:lnTo>
                  <a:pt x="165" y="323"/>
                </a:lnTo>
                <a:lnTo>
                  <a:pt x="167" y="319"/>
                </a:lnTo>
                <a:lnTo>
                  <a:pt x="168" y="315"/>
                </a:lnTo>
                <a:lnTo>
                  <a:pt x="172" y="312"/>
                </a:lnTo>
                <a:lnTo>
                  <a:pt x="177" y="307"/>
                </a:lnTo>
                <a:lnTo>
                  <a:pt x="164" y="313"/>
                </a:lnTo>
                <a:lnTo>
                  <a:pt x="151" y="318"/>
                </a:lnTo>
                <a:lnTo>
                  <a:pt x="156" y="312"/>
                </a:lnTo>
                <a:lnTo>
                  <a:pt x="164" y="304"/>
                </a:lnTo>
                <a:lnTo>
                  <a:pt x="155" y="309"/>
                </a:lnTo>
                <a:lnTo>
                  <a:pt x="148" y="313"/>
                </a:lnTo>
                <a:lnTo>
                  <a:pt x="143" y="315"/>
                </a:lnTo>
                <a:lnTo>
                  <a:pt x="139" y="315"/>
                </a:lnTo>
                <a:lnTo>
                  <a:pt x="143" y="310"/>
                </a:lnTo>
                <a:lnTo>
                  <a:pt x="146" y="304"/>
                </a:lnTo>
                <a:lnTo>
                  <a:pt x="136" y="309"/>
                </a:lnTo>
                <a:lnTo>
                  <a:pt x="125" y="315"/>
                </a:lnTo>
                <a:lnTo>
                  <a:pt x="131" y="308"/>
                </a:lnTo>
                <a:lnTo>
                  <a:pt x="139" y="301"/>
                </a:lnTo>
                <a:lnTo>
                  <a:pt x="127" y="307"/>
                </a:lnTo>
                <a:lnTo>
                  <a:pt x="115" y="312"/>
                </a:lnTo>
                <a:lnTo>
                  <a:pt x="119" y="307"/>
                </a:lnTo>
                <a:lnTo>
                  <a:pt x="122" y="300"/>
                </a:lnTo>
                <a:lnTo>
                  <a:pt x="113" y="305"/>
                </a:lnTo>
                <a:lnTo>
                  <a:pt x="105" y="310"/>
                </a:lnTo>
                <a:lnTo>
                  <a:pt x="108" y="304"/>
                </a:lnTo>
                <a:lnTo>
                  <a:pt x="112" y="298"/>
                </a:lnTo>
                <a:lnTo>
                  <a:pt x="106" y="301"/>
                </a:lnTo>
                <a:lnTo>
                  <a:pt x="101" y="305"/>
                </a:lnTo>
                <a:lnTo>
                  <a:pt x="96" y="308"/>
                </a:lnTo>
                <a:lnTo>
                  <a:pt x="92" y="309"/>
                </a:lnTo>
                <a:lnTo>
                  <a:pt x="97" y="301"/>
                </a:lnTo>
                <a:lnTo>
                  <a:pt x="98" y="295"/>
                </a:lnTo>
                <a:lnTo>
                  <a:pt x="87" y="303"/>
                </a:lnTo>
                <a:lnTo>
                  <a:pt x="79" y="307"/>
                </a:lnTo>
                <a:lnTo>
                  <a:pt x="82" y="300"/>
                </a:lnTo>
                <a:lnTo>
                  <a:pt x="83" y="295"/>
                </a:lnTo>
                <a:lnTo>
                  <a:pt x="78" y="300"/>
                </a:lnTo>
                <a:lnTo>
                  <a:pt x="73" y="304"/>
                </a:lnTo>
                <a:lnTo>
                  <a:pt x="68" y="307"/>
                </a:lnTo>
                <a:lnTo>
                  <a:pt x="62" y="309"/>
                </a:lnTo>
                <a:lnTo>
                  <a:pt x="65" y="303"/>
                </a:lnTo>
                <a:lnTo>
                  <a:pt x="69" y="296"/>
                </a:lnTo>
                <a:lnTo>
                  <a:pt x="71" y="294"/>
                </a:lnTo>
                <a:lnTo>
                  <a:pt x="71" y="293"/>
                </a:lnTo>
                <a:lnTo>
                  <a:pt x="69" y="293"/>
                </a:lnTo>
                <a:lnTo>
                  <a:pt x="68" y="294"/>
                </a:lnTo>
                <a:lnTo>
                  <a:pt x="59" y="300"/>
                </a:lnTo>
                <a:lnTo>
                  <a:pt x="50" y="308"/>
                </a:lnTo>
                <a:lnTo>
                  <a:pt x="53" y="303"/>
                </a:lnTo>
                <a:lnTo>
                  <a:pt x="54" y="299"/>
                </a:lnTo>
                <a:lnTo>
                  <a:pt x="54" y="296"/>
                </a:lnTo>
                <a:lnTo>
                  <a:pt x="54" y="294"/>
                </a:lnTo>
                <a:lnTo>
                  <a:pt x="48" y="298"/>
                </a:lnTo>
                <a:lnTo>
                  <a:pt x="42" y="300"/>
                </a:lnTo>
                <a:lnTo>
                  <a:pt x="42" y="296"/>
                </a:lnTo>
                <a:lnTo>
                  <a:pt x="43" y="294"/>
                </a:lnTo>
                <a:lnTo>
                  <a:pt x="35" y="301"/>
                </a:lnTo>
                <a:lnTo>
                  <a:pt x="29" y="309"/>
                </a:lnTo>
                <a:lnTo>
                  <a:pt x="29" y="305"/>
                </a:lnTo>
                <a:lnTo>
                  <a:pt x="31" y="298"/>
                </a:lnTo>
                <a:lnTo>
                  <a:pt x="24" y="301"/>
                </a:lnTo>
                <a:lnTo>
                  <a:pt x="16" y="307"/>
                </a:lnTo>
                <a:lnTo>
                  <a:pt x="19" y="301"/>
                </a:lnTo>
                <a:lnTo>
                  <a:pt x="23" y="296"/>
                </a:lnTo>
                <a:lnTo>
                  <a:pt x="28" y="291"/>
                </a:lnTo>
                <a:lnTo>
                  <a:pt x="31" y="288"/>
                </a:lnTo>
                <a:lnTo>
                  <a:pt x="42" y="281"/>
                </a:lnTo>
                <a:lnTo>
                  <a:pt x="54" y="276"/>
                </a:lnTo>
                <a:lnTo>
                  <a:pt x="69" y="272"/>
                </a:lnTo>
                <a:lnTo>
                  <a:pt x="82" y="270"/>
                </a:lnTo>
                <a:lnTo>
                  <a:pt x="93" y="269"/>
                </a:lnTo>
                <a:lnTo>
                  <a:pt x="103" y="267"/>
                </a:lnTo>
                <a:lnTo>
                  <a:pt x="120" y="265"/>
                </a:lnTo>
                <a:lnTo>
                  <a:pt x="132" y="262"/>
                </a:lnTo>
                <a:lnTo>
                  <a:pt x="145" y="259"/>
                </a:lnTo>
                <a:lnTo>
                  <a:pt x="159" y="253"/>
                </a:lnTo>
                <a:lnTo>
                  <a:pt x="165" y="251"/>
                </a:lnTo>
                <a:lnTo>
                  <a:pt x="172" y="247"/>
                </a:lnTo>
                <a:lnTo>
                  <a:pt x="179" y="243"/>
                </a:lnTo>
                <a:lnTo>
                  <a:pt x="187" y="238"/>
                </a:lnTo>
                <a:lnTo>
                  <a:pt x="189" y="236"/>
                </a:lnTo>
                <a:lnTo>
                  <a:pt x="189" y="235"/>
                </a:lnTo>
                <a:lnTo>
                  <a:pt x="188" y="233"/>
                </a:lnTo>
                <a:lnTo>
                  <a:pt x="184" y="233"/>
                </a:lnTo>
                <a:lnTo>
                  <a:pt x="173" y="235"/>
                </a:lnTo>
                <a:lnTo>
                  <a:pt x="161" y="235"/>
                </a:lnTo>
                <a:lnTo>
                  <a:pt x="161" y="230"/>
                </a:lnTo>
                <a:lnTo>
                  <a:pt x="161" y="224"/>
                </a:lnTo>
                <a:lnTo>
                  <a:pt x="156" y="231"/>
                </a:lnTo>
                <a:lnTo>
                  <a:pt x="151" y="237"/>
                </a:lnTo>
                <a:lnTo>
                  <a:pt x="151" y="231"/>
                </a:lnTo>
                <a:lnTo>
                  <a:pt x="150" y="224"/>
                </a:lnTo>
                <a:lnTo>
                  <a:pt x="146" y="236"/>
                </a:lnTo>
                <a:lnTo>
                  <a:pt x="143" y="246"/>
                </a:lnTo>
                <a:lnTo>
                  <a:pt x="141" y="233"/>
                </a:lnTo>
                <a:lnTo>
                  <a:pt x="139" y="222"/>
                </a:lnTo>
                <a:lnTo>
                  <a:pt x="136" y="235"/>
                </a:lnTo>
                <a:lnTo>
                  <a:pt x="134" y="247"/>
                </a:lnTo>
                <a:lnTo>
                  <a:pt x="131" y="235"/>
                </a:lnTo>
                <a:lnTo>
                  <a:pt x="130" y="222"/>
                </a:lnTo>
                <a:lnTo>
                  <a:pt x="125" y="237"/>
                </a:lnTo>
                <a:lnTo>
                  <a:pt x="120" y="251"/>
                </a:lnTo>
                <a:lnTo>
                  <a:pt x="119" y="236"/>
                </a:lnTo>
                <a:lnTo>
                  <a:pt x="117" y="221"/>
                </a:lnTo>
                <a:lnTo>
                  <a:pt x="115" y="237"/>
                </a:lnTo>
                <a:lnTo>
                  <a:pt x="112" y="252"/>
                </a:lnTo>
                <a:lnTo>
                  <a:pt x="110" y="236"/>
                </a:lnTo>
                <a:lnTo>
                  <a:pt x="106" y="221"/>
                </a:lnTo>
                <a:lnTo>
                  <a:pt x="105" y="236"/>
                </a:lnTo>
                <a:lnTo>
                  <a:pt x="102" y="252"/>
                </a:lnTo>
                <a:lnTo>
                  <a:pt x="100" y="237"/>
                </a:lnTo>
                <a:lnTo>
                  <a:pt x="96" y="222"/>
                </a:lnTo>
                <a:lnTo>
                  <a:pt x="95" y="237"/>
                </a:lnTo>
                <a:lnTo>
                  <a:pt x="93" y="251"/>
                </a:lnTo>
                <a:lnTo>
                  <a:pt x="89" y="236"/>
                </a:lnTo>
                <a:lnTo>
                  <a:pt x="84" y="222"/>
                </a:lnTo>
                <a:lnTo>
                  <a:pt x="84" y="237"/>
                </a:lnTo>
                <a:lnTo>
                  <a:pt x="84" y="252"/>
                </a:lnTo>
                <a:lnTo>
                  <a:pt x="79" y="237"/>
                </a:lnTo>
                <a:lnTo>
                  <a:pt x="74" y="223"/>
                </a:lnTo>
                <a:lnTo>
                  <a:pt x="74" y="236"/>
                </a:lnTo>
                <a:lnTo>
                  <a:pt x="73" y="248"/>
                </a:lnTo>
                <a:lnTo>
                  <a:pt x="69" y="236"/>
                </a:lnTo>
                <a:lnTo>
                  <a:pt x="67" y="223"/>
                </a:lnTo>
                <a:lnTo>
                  <a:pt x="65" y="235"/>
                </a:lnTo>
                <a:lnTo>
                  <a:pt x="64" y="246"/>
                </a:lnTo>
                <a:lnTo>
                  <a:pt x="62" y="236"/>
                </a:lnTo>
                <a:lnTo>
                  <a:pt x="59" y="226"/>
                </a:lnTo>
                <a:lnTo>
                  <a:pt x="57" y="237"/>
                </a:lnTo>
                <a:lnTo>
                  <a:pt x="55" y="248"/>
                </a:lnTo>
                <a:lnTo>
                  <a:pt x="49" y="236"/>
                </a:lnTo>
                <a:lnTo>
                  <a:pt x="45" y="224"/>
                </a:lnTo>
                <a:lnTo>
                  <a:pt x="45" y="219"/>
                </a:lnTo>
                <a:lnTo>
                  <a:pt x="45" y="214"/>
                </a:lnTo>
                <a:lnTo>
                  <a:pt x="47" y="211"/>
                </a:lnTo>
                <a:lnTo>
                  <a:pt x="48" y="207"/>
                </a:lnTo>
                <a:lnTo>
                  <a:pt x="52" y="203"/>
                </a:lnTo>
                <a:lnTo>
                  <a:pt x="57" y="200"/>
                </a:lnTo>
                <a:lnTo>
                  <a:pt x="60" y="198"/>
                </a:lnTo>
                <a:lnTo>
                  <a:pt x="64" y="197"/>
                </a:lnTo>
                <a:lnTo>
                  <a:pt x="74" y="195"/>
                </a:lnTo>
                <a:lnTo>
                  <a:pt x="83" y="195"/>
                </a:lnTo>
                <a:close/>
                <a:moveTo>
                  <a:pt x="158" y="126"/>
                </a:moveTo>
                <a:lnTo>
                  <a:pt x="160" y="127"/>
                </a:lnTo>
                <a:lnTo>
                  <a:pt x="163" y="132"/>
                </a:lnTo>
                <a:lnTo>
                  <a:pt x="163" y="139"/>
                </a:lnTo>
                <a:lnTo>
                  <a:pt x="163" y="141"/>
                </a:lnTo>
                <a:lnTo>
                  <a:pt x="161" y="141"/>
                </a:lnTo>
                <a:lnTo>
                  <a:pt x="160" y="140"/>
                </a:lnTo>
                <a:lnTo>
                  <a:pt x="159" y="137"/>
                </a:lnTo>
                <a:lnTo>
                  <a:pt x="158" y="134"/>
                </a:lnTo>
                <a:lnTo>
                  <a:pt x="156" y="129"/>
                </a:lnTo>
                <a:lnTo>
                  <a:pt x="158" y="126"/>
                </a:lnTo>
                <a:close/>
                <a:moveTo>
                  <a:pt x="92" y="118"/>
                </a:moveTo>
                <a:lnTo>
                  <a:pt x="98" y="108"/>
                </a:lnTo>
                <a:lnTo>
                  <a:pt x="105" y="105"/>
                </a:lnTo>
                <a:lnTo>
                  <a:pt x="107" y="103"/>
                </a:lnTo>
                <a:lnTo>
                  <a:pt x="110" y="105"/>
                </a:lnTo>
                <a:lnTo>
                  <a:pt x="112" y="107"/>
                </a:lnTo>
                <a:lnTo>
                  <a:pt x="113" y="110"/>
                </a:lnTo>
                <a:lnTo>
                  <a:pt x="116" y="103"/>
                </a:lnTo>
                <a:lnTo>
                  <a:pt x="119" y="98"/>
                </a:lnTo>
                <a:lnTo>
                  <a:pt x="121" y="94"/>
                </a:lnTo>
                <a:lnTo>
                  <a:pt x="125" y="93"/>
                </a:lnTo>
                <a:lnTo>
                  <a:pt x="127" y="93"/>
                </a:lnTo>
                <a:lnTo>
                  <a:pt x="130" y="96"/>
                </a:lnTo>
                <a:lnTo>
                  <a:pt x="134" y="99"/>
                </a:lnTo>
                <a:lnTo>
                  <a:pt x="136" y="106"/>
                </a:lnTo>
                <a:lnTo>
                  <a:pt x="140" y="107"/>
                </a:lnTo>
                <a:lnTo>
                  <a:pt x="144" y="110"/>
                </a:lnTo>
                <a:lnTo>
                  <a:pt x="146" y="113"/>
                </a:lnTo>
                <a:lnTo>
                  <a:pt x="149" y="118"/>
                </a:lnTo>
                <a:lnTo>
                  <a:pt x="150" y="134"/>
                </a:lnTo>
                <a:lnTo>
                  <a:pt x="149" y="152"/>
                </a:lnTo>
                <a:lnTo>
                  <a:pt x="144" y="136"/>
                </a:lnTo>
                <a:lnTo>
                  <a:pt x="137" y="121"/>
                </a:lnTo>
                <a:lnTo>
                  <a:pt x="137" y="131"/>
                </a:lnTo>
                <a:lnTo>
                  <a:pt x="137" y="141"/>
                </a:lnTo>
                <a:lnTo>
                  <a:pt x="136" y="135"/>
                </a:lnTo>
                <a:lnTo>
                  <a:pt x="134" y="131"/>
                </a:lnTo>
                <a:lnTo>
                  <a:pt x="130" y="127"/>
                </a:lnTo>
                <a:lnTo>
                  <a:pt x="126" y="125"/>
                </a:lnTo>
                <a:lnTo>
                  <a:pt x="117" y="121"/>
                </a:lnTo>
                <a:lnTo>
                  <a:pt x="107" y="120"/>
                </a:lnTo>
                <a:lnTo>
                  <a:pt x="100" y="120"/>
                </a:lnTo>
                <a:lnTo>
                  <a:pt x="93" y="121"/>
                </a:lnTo>
                <a:lnTo>
                  <a:pt x="91" y="121"/>
                </a:lnTo>
                <a:lnTo>
                  <a:pt x="89" y="120"/>
                </a:lnTo>
                <a:lnTo>
                  <a:pt x="89" y="120"/>
                </a:lnTo>
                <a:lnTo>
                  <a:pt x="92" y="118"/>
                </a:lnTo>
                <a:close/>
                <a:moveTo>
                  <a:pt x="305" y="6"/>
                </a:moveTo>
                <a:lnTo>
                  <a:pt x="316" y="7"/>
                </a:lnTo>
                <a:lnTo>
                  <a:pt x="326" y="11"/>
                </a:lnTo>
                <a:lnTo>
                  <a:pt x="337" y="15"/>
                </a:lnTo>
                <a:lnTo>
                  <a:pt x="347" y="20"/>
                </a:lnTo>
                <a:lnTo>
                  <a:pt x="347" y="21"/>
                </a:lnTo>
                <a:lnTo>
                  <a:pt x="347" y="22"/>
                </a:lnTo>
                <a:lnTo>
                  <a:pt x="347" y="22"/>
                </a:lnTo>
                <a:lnTo>
                  <a:pt x="346" y="22"/>
                </a:lnTo>
                <a:lnTo>
                  <a:pt x="338" y="17"/>
                </a:lnTo>
                <a:lnTo>
                  <a:pt x="332" y="16"/>
                </a:lnTo>
                <a:lnTo>
                  <a:pt x="333" y="20"/>
                </a:lnTo>
                <a:lnTo>
                  <a:pt x="332" y="22"/>
                </a:lnTo>
                <a:lnTo>
                  <a:pt x="332" y="24"/>
                </a:lnTo>
                <a:lnTo>
                  <a:pt x="331" y="24"/>
                </a:lnTo>
                <a:lnTo>
                  <a:pt x="327" y="19"/>
                </a:lnTo>
                <a:lnTo>
                  <a:pt x="323" y="16"/>
                </a:lnTo>
                <a:lnTo>
                  <a:pt x="319" y="15"/>
                </a:lnTo>
                <a:lnTo>
                  <a:pt x="317" y="16"/>
                </a:lnTo>
                <a:lnTo>
                  <a:pt x="316" y="16"/>
                </a:lnTo>
                <a:lnTo>
                  <a:pt x="313" y="16"/>
                </a:lnTo>
                <a:lnTo>
                  <a:pt x="310" y="11"/>
                </a:lnTo>
                <a:lnTo>
                  <a:pt x="309" y="10"/>
                </a:lnTo>
                <a:lnTo>
                  <a:pt x="307" y="10"/>
                </a:lnTo>
                <a:lnTo>
                  <a:pt x="305" y="11"/>
                </a:lnTo>
                <a:lnTo>
                  <a:pt x="303" y="9"/>
                </a:lnTo>
                <a:lnTo>
                  <a:pt x="303" y="7"/>
                </a:lnTo>
                <a:lnTo>
                  <a:pt x="303" y="6"/>
                </a:lnTo>
                <a:lnTo>
                  <a:pt x="305" y="6"/>
                </a:lnTo>
                <a:close/>
                <a:moveTo>
                  <a:pt x="232" y="10"/>
                </a:moveTo>
                <a:lnTo>
                  <a:pt x="231" y="11"/>
                </a:lnTo>
                <a:lnTo>
                  <a:pt x="230" y="12"/>
                </a:lnTo>
                <a:lnTo>
                  <a:pt x="230" y="14"/>
                </a:lnTo>
                <a:lnTo>
                  <a:pt x="232" y="14"/>
                </a:lnTo>
                <a:lnTo>
                  <a:pt x="235" y="11"/>
                </a:lnTo>
                <a:lnTo>
                  <a:pt x="239" y="11"/>
                </a:lnTo>
                <a:lnTo>
                  <a:pt x="242" y="12"/>
                </a:lnTo>
                <a:lnTo>
                  <a:pt x="246" y="15"/>
                </a:lnTo>
                <a:lnTo>
                  <a:pt x="246" y="12"/>
                </a:lnTo>
                <a:lnTo>
                  <a:pt x="247" y="10"/>
                </a:lnTo>
                <a:lnTo>
                  <a:pt x="247" y="10"/>
                </a:lnTo>
                <a:lnTo>
                  <a:pt x="249" y="10"/>
                </a:lnTo>
                <a:lnTo>
                  <a:pt x="252" y="11"/>
                </a:lnTo>
                <a:lnTo>
                  <a:pt x="256" y="17"/>
                </a:lnTo>
                <a:lnTo>
                  <a:pt x="256" y="11"/>
                </a:lnTo>
                <a:lnTo>
                  <a:pt x="257" y="9"/>
                </a:lnTo>
                <a:lnTo>
                  <a:pt x="261" y="12"/>
                </a:lnTo>
                <a:lnTo>
                  <a:pt x="268" y="20"/>
                </a:lnTo>
                <a:lnTo>
                  <a:pt x="268" y="15"/>
                </a:lnTo>
                <a:lnTo>
                  <a:pt x="269" y="14"/>
                </a:lnTo>
                <a:lnTo>
                  <a:pt x="271" y="16"/>
                </a:lnTo>
                <a:lnTo>
                  <a:pt x="275" y="25"/>
                </a:lnTo>
                <a:lnTo>
                  <a:pt x="278" y="26"/>
                </a:lnTo>
                <a:lnTo>
                  <a:pt x="280" y="26"/>
                </a:lnTo>
                <a:lnTo>
                  <a:pt x="278" y="17"/>
                </a:lnTo>
                <a:lnTo>
                  <a:pt x="279" y="15"/>
                </a:lnTo>
                <a:lnTo>
                  <a:pt x="281" y="19"/>
                </a:lnTo>
                <a:lnTo>
                  <a:pt x="286" y="28"/>
                </a:lnTo>
                <a:lnTo>
                  <a:pt x="288" y="29"/>
                </a:lnTo>
                <a:lnTo>
                  <a:pt x="289" y="30"/>
                </a:lnTo>
                <a:lnTo>
                  <a:pt x="290" y="30"/>
                </a:lnTo>
                <a:lnTo>
                  <a:pt x="290" y="29"/>
                </a:lnTo>
                <a:lnTo>
                  <a:pt x="290" y="25"/>
                </a:lnTo>
                <a:lnTo>
                  <a:pt x="290" y="22"/>
                </a:lnTo>
                <a:lnTo>
                  <a:pt x="292" y="22"/>
                </a:lnTo>
                <a:lnTo>
                  <a:pt x="293" y="22"/>
                </a:lnTo>
                <a:lnTo>
                  <a:pt x="298" y="26"/>
                </a:lnTo>
                <a:lnTo>
                  <a:pt x="304" y="34"/>
                </a:lnTo>
                <a:lnTo>
                  <a:pt x="305" y="36"/>
                </a:lnTo>
                <a:lnTo>
                  <a:pt x="307" y="38"/>
                </a:lnTo>
                <a:lnTo>
                  <a:pt x="308" y="38"/>
                </a:lnTo>
                <a:lnTo>
                  <a:pt x="308" y="35"/>
                </a:lnTo>
                <a:lnTo>
                  <a:pt x="308" y="33"/>
                </a:lnTo>
                <a:lnTo>
                  <a:pt x="308" y="31"/>
                </a:lnTo>
                <a:lnTo>
                  <a:pt x="308" y="30"/>
                </a:lnTo>
                <a:lnTo>
                  <a:pt x="309" y="30"/>
                </a:lnTo>
                <a:lnTo>
                  <a:pt x="313" y="33"/>
                </a:lnTo>
                <a:lnTo>
                  <a:pt x="318" y="38"/>
                </a:lnTo>
                <a:lnTo>
                  <a:pt x="324" y="39"/>
                </a:lnTo>
                <a:lnTo>
                  <a:pt x="331" y="41"/>
                </a:lnTo>
                <a:lnTo>
                  <a:pt x="337" y="46"/>
                </a:lnTo>
                <a:lnTo>
                  <a:pt x="346" y="53"/>
                </a:lnTo>
                <a:lnTo>
                  <a:pt x="347" y="55"/>
                </a:lnTo>
                <a:lnTo>
                  <a:pt x="350" y="55"/>
                </a:lnTo>
                <a:lnTo>
                  <a:pt x="347" y="51"/>
                </a:lnTo>
                <a:lnTo>
                  <a:pt x="347" y="49"/>
                </a:lnTo>
                <a:lnTo>
                  <a:pt x="347" y="48"/>
                </a:lnTo>
                <a:lnTo>
                  <a:pt x="348" y="48"/>
                </a:lnTo>
                <a:lnTo>
                  <a:pt x="353" y="50"/>
                </a:lnTo>
                <a:lnTo>
                  <a:pt x="361" y="55"/>
                </a:lnTo>
                <a:lnTo>
                  <a:pt x="365" y="53"/>
                </a:lnTo>
                <a:lnTo>
                  <a:pt x="366" y="51"/>
                </a:lnTo>
                <a:lnTo>
                  <a:pt x="366" y="49"/>
                </a:lnTo>
                <a:lnTo>
                  <a:pt x="365" y="49"/>
                </a:lnTo>
                <a:lnTo>
                  <a:pt x="348" y="43"/>
                </a:lnTo>
                <a:lnTo>
                  <a:pt x="334" y="36"/>
                </a:lnTo>
                <a:lnTo>
                  <a:pt x="322" y="30"/>
                </a:lnTo>
                <a:lnTo>
                  <a:pt x="312" y="22"/>
                </a:lnTo>
                <a:lnTo>
                  <a:pt x="302" y="16"/>
                </a:lnTo>
                <a:lnTo>
                  <a:pt x="293" y="12"/>
                </a:lnTo>
                <a:lnTo>
                  <a:pt x="284" y="10"/>
                </a:lnTo>
                <a:lnTo>
                  <a:pt x="273" y="4"/>
                </a:lnTo>
                <a:lnTo>
                  <a:pt x="268" y="1"/>
                </a:lnTo>
                <a:lnTo>
                  <a:pt x="262" y="0"/>
                </a:lnTo>
                <a:lnTo>
                  <a:pt x="256" y="0"/>
                </a:lnTo>
                <a:lnTo>
                  <a:pt x="251" y="1"/>
                </a:lnTo>
                <a:lnTo>
                  <a:pt x="246" y="2"/>
                </a:lnTo>
                <a:lnTo>
                  <a:pt x="242" y="4"/>
                </a:lnTo>
                <a:lnTo>
                  <a:pt x="237" y="6"/>
                </a:lnTo>
                <a:lnTo>
                  <a:pt x="232" y="10"/>
                </a:lnTo>
                <a:close/>
                <a:moveTo>
                  <a:pt x="201" y="30"/>
                </a:moveTo>
                <a:lnTo>
                  <a:pt x="197" y="33"/>
                </a:lnTo>
                <a:lnTo>
                  <a:pt x="196" y="34"/>
                </a:lnTo>
                <a:lnTo>
                  <a:pt x="197" y="36"/>
                </a:lnTo>
                <a:lnTo>
                  <a:pt x="201" y="38"/>
                </a:lnTo>
                <a:lnTo>
                  <a:pt x="204" y="38"/>
                </a:lnTo>
                <a:lnTo>
                  <a:pt x="208" y="38"/>
                </a:lnTo>
                <a:lnTo>
                  <a:pt x="212" y="38"/>
                </a:lnTo>
                <a:lnTo>
                  <a:pt x="213" y="38"/>
                </a:lnTo>
                <a:lnTo>
                  <a:pt x="216" y="39"/>
                </a:lnTo>
                <a:lnTo>
                  <a:pt x="217" y="41"/>
                </a:lnTo>
                <a:lnTo>
                  <a:pt x="220" y="45"/>
                </a:lnTo>
                <a:lnTo>
                  <a:pt x="222" y="48"/>
                </a:lnTo>
                <a:lnTo>
                  <a:pt x="225" y="49"/>
                </a:lnTo>
                <a:lnTo>
                  <a:pt x="227" y="49"/>
                </a:lnTo>
                <a:lnTo>
                  <a:pt x="226" y="45"/>
                </a:lnTo>
                <a:lnTo>
                  <a:pt x="222" y="41"/>
                </a:lnTo>
                <a:lnTo>
                  <a:pt x="221" y="40"/>
                </a:lnTo>
                <a:lnTo>
                  <a:pt x="220" y="38"/>
                </a:lnTo>
                <a:lnTo>
                  <a:pt x="221" y="36"/>
                </a:lnTo>
                <a:lnTo>
                  <a:pt x="222" y="36"/>
                </a:lnTo>
                <a:lnTo>
                  <a:pt x="223" y="36"/>
                </a:lnTo>
                <a:lnTo>
                  <a:pt x="226" y="36"/>
                </a:lnTo>
                <a:lnTo>
                  <a:pt x="233" y="43"/>
                </a:lnTo>
                <a:lnTo>
                  <a:pt x="241" y="48"/>
                </a:lnTo>
                <a:lnTo>
                  <a:pt x="245" y="50"/>
                </a:lnTo>
                <a:lnTo>
                  <a:pt x="246" y="50"/>
                </a:lnTo>
                <a:lnTo>
                  <a:pt x="245" y="44"/>
                </a:lnTo>
                <a:lnTo>
                  <a:pt x="242" y="39"/>
                </a:lnTo>
                <a:lnTo>
                  <a:pt x="242" y="36"/>
                </a:lnTo>
                <a:lnTo>
                  <a:pt x="244" y="36"/>
                </a:lnTo>
                <a:lnTo>
                  <a:pt x="246" y="38"/>
                </a:lnTo>
                <a:lnTo>
                  <a:pt x="249" y="39"/>
                </a:lnTo>
                <a:lnTo>
                  <a:pt x="256" y="45"/>
                </a:lnTo>
                <a:lnTo>
                  <a:pt x="264" y="53"/>
                </a:lnTo>
                <a:lnTo>
                  <a:pt x="264" y="51"/>
                </a:lnTo>
                <a:lnTo>
                  <a:pt x="261" y="41"/>
                </a:lnTo>
                <a:lnTo>
                  <a:pt x="261" y="40"/>
                </a:lnTo>
                <a:lnTo>
                  <a:pt x="262" y="40"/>
                </a:lnTo>
                <a:lnTo>
                  <a:pt x="264" y="40"/>
                </a:lnTo>
                <a:lnTo>
                  <a:pt x="266" y="41"/>
                </a:lnTo>
                <a:lnTo>
                  <a:pt x="274" y="49"/>
                </a:lnTo>
                <a:lnTo>
                  <a:pt x="280" y="57"/>
                </a:lnTo>
                <a:lnTo>
                  <a:pt x="283" y="59"/>
                </a:lnTo>
                <a:lnTo>
                  <a:pt x="284" y="62"/>
                </a:lnTo>
                <a:lnTo>
                  <a:pt x="286" y="62"/>
                </a:lnTo>
                <a:lnTo>
                  <a:pt x="286" y="60"/>
                </a:lnTo>
                <a:lnTo>
                  <a:pt x="286" y="58"/>
                </a:lnTo>
                <a:lnTo>
                  <a:pt x="286" y="55"/>
                </a:lnTo>
                <a:lnTo>
                  <a:pt x="286" y="53"/>
                </a:lnTo>
                <a:lnTo>
                  <a:pt x="288" y="53"/>
                </a:lnTo>
                <a:lnTo>
                  <a:pt x="290" y="53"/>
                </a:lnTo>
                <a:lnTo>
                  <a:pt x="292" y="55"/>
                </a:lnTo>
                <a:lnTo>
                  <a:pt x="299" y="63"/>
                </a:lnTo>
                <a:lnTo>
                  <a:pt x="303" y="64"/>
                </a:lnTo>
                <a:lnTo>
                  <a:pt x="303" y="62"/>
                </a:lnTo>
                <a:lnTo>
                  <a:pt x="302" y="59"/>
                </a:lnTo>
                <a:lnTo>
                  <a:pt x="302" y="58"/>
                </a:lnTo>
                <a:lnTo>
                  <a:pt x="303" y="57"/>
                </a:lnTo>
                <a:lnTo>
                  <a:pt x="305" y="58"/>
                </a:lnTo>
                <a:lnTo>
                  <a:pt x="308" y="59"/>
                </a:lnTo>
                <a:lnTo>
                  <a:pt x="316" y="65"/>
                </a:lnTo>
                <a:lnTo>
                  <a:pt x="323" y="72"/>
                </a:lnTo>
                <a:lnTo>
                  <a:pt x="326" y="73"/>
                </a:lnTo>
                <a:lnTo>
                  <a:pt x="327" y="73"/>
                </a:lnTo>
                <a:lnTo>
                  <a:pt x="328" y="73"/>
                </a:lnTo>
                <a:lnTo>
                  <a:pt x="328" y="72"/>
                </a:lnTo>
                <a:lnTo>
                  <a:pt x="326" y="69"/>
                </a:lnTo>
                <a:lnTo>
                  <a:pt x="324" y="68"/>
                </a:lnTo>
                <a:lnTo>
                  <a:pt x="324" y="65"/>
                </a:lnTo>
                <a:lnTo>
                  <a:pt x="324" y="65"/>
                </a:lnTo>
                <a:lnTo>
                  <a:pt x="326" y="65"/>
                </a:lnTo>
                <a:lnTo>
                  <a:pt x="328" y="67"/>
                </a:lnTo>
                <a:lnTo>
                  <a:pt x="334" y="72"/>
                </a:lnTo>
                <a:lnTo>
                  <a:pt x="342" y="75"/>
                </a:lnTo>
                <a:lnTo>
                  <a:pt x="343" y="77"/>
                </a:lnTo>
                <a:lnTo>
                  <a:pt x="343" y="75"/>
                </a:lnTo>
                <a:lnTo>
                  <a:pt x="342" y="73"/>
                </a:lnTo>
                <a:lnTo>
                  <a:pt x="341" y="69"/>
                </a:lnTo>
                <a:lnTo>
                  <a:pt x="345" y="69"/>
                </a:lnTo>
                <a:lnTo>
                  <a:pt x="348" y="69"/>
                </a:lnTo>
                <a:lnTo>
                  <a:pt x="350" y="73"/>
                </a:lnTo>
                <a:lnTo>
                  <a:pt x="352" y="74"/>
                </a:lnTo>
                <a:lnTo>
                  <a:pt x="356" y="77"/>
                </a:lnTo>
                <a:lnTo>
                  <a:pt x="360" y="78"/>
                </a:lnTo>
                <a:lnTo>
                  <a:pt x="362" y="78"/>
                </a:lnTo>
                <a:lnTo>
                  <a:pt x="367" y="75"/>
                </a:lnTo>
                <a:lnTo>
                  <a:pt x="376" y="73"/>
                </a:lnTo>
                <a:lnTo>
                  <a:pt x="385" y="70"/>
                </a:lnTo>
                <a:lnTo>
                  <a:pt x="389" y="69"/>
                </a:lnTo>
                <a:lnTo>
                  <a:pt x="390" y="67"/>
                </a:lnTo>
                <a:lnTo>
                  <a:pt x="389" y="65"/>
                </a:lnTo>
                <a:lnTo>
                  <a:pt x="385" y="65"/>
                </a:lnTo>
                <a:lnTo>
                  <a:pt x="375" y="68"/>
                </a:lnTo>
                <a:lnTo>
                  <a:pt x="365" y="68"/>
                </a:lnTo>
                <a:lnTo>
                  <a:pt x="355" y="65"/>
                </a:lnTo>
                <a:lnTo>
                  <a:pt x="343" y="63"/>
                </a:lnTo>
                <a:lnTo>
                  <a:pt x="322" y="54"/>
                </a:lnTo>
                <a:lnTo>
                  <a:pt x="300" y="43"/>
                </a:lnTo>
                <a:lnTo>
                  <a:pt x="285" y="35"/>
                </a:lnTo>
                <a:lnTo>
                  <a:pt x="271" y="30"/>
                </a:lnTo>
                <a:lnTo>
                  <a:pt x="259" y="28"/>
                </a:lnTo>
                <a:lnTo>
                  <a:pt x="246" y="25"/>
                </a:lnTo>
                <a:lnTo>
                  <a:pt x="233" y="25"/>
                </a:lnTo>
                <a:lnTo>
                  <a:pt x="222" y="25"/>
                </a:lnTo>
                <a:lnTo>
                  <a:pt x="211" y="28"/>
                </a:lnTo>
                <a:lnTo>
                  <a:pt x="201" y="30"/>
                </a:lnTo>
                <a:close/>
                <a:moveTo>
                  <a:pt x="466" y="45"/>
                </a:moveTo>
                <a:lnTo>
                  <a:pt x="466" y="48"/>
                </a:lnTo>
                <a:lnTo>
                  <a:pt x="463" y="51"/>
                </a:lnTo>
                <a:lnTo>
                  <a:pt x="461" y="53"/>
                </a:lnTo>
                <a:lnTo>
                  <a:pt x="458" y="53"/>
                </a:lnTo>
                <a:lnTo>
                  <a:pt x="458" y="50"/>
                </a:lnTo>
                <a:lnTo>
                  <a:pt x="459" y="48"/>
                </a:lnTo>
                <a:lnTo>
                  <a:pt x="463" y="45"/>
                </a:lnTo>
                <a:lnTo>
                  <a:pt x="466" y="45"/>
                </a:lnTo>
                <a:close/>
                <a:moveTo>
                  <a:pt x="486" y="50"/>
                </a:moveTo>
                <a:lnTo>
                  <a:pt x="483" y="50"/>
                </a:lnTo>
                <a:lnTo>
                  <a:pt x="482" y="51"/>
                </a:lnTo>
                <a:lnTo>
                  <a:pt x="483" y="53"/>
                </a:lnTo>
                <a:lnTo>
                  <a:pt x="487" y="53"/>
                </a:lnTo>
                <a:lnTo>
                  <a:pt x="494" y="48"/>
                </a:lnTo>
                <a:lnTo>
                  <a:pt x="499" y="43"/>
                </a:lnTo>
                <a:lnTo>
                  <a:pt x="500" y="40"/>
                </a:lnTo>
                <a:lnTo>
                  <a:pt x="501" y="39"/>
                </a:lnTo>
                <a:lnTo>
                  <a:pt x="501" y="39"/>
                </a:lnTo>
                <a:lnTo>
                  <a:pt x="502" y="40"/>
                </a:lnTo>
                <a:lnTo>
                  <a:pt x="502" y="43"/>
                </a:lnTo>
                <a:lnTo>
                  <a:pt x="504" y="44"/>
                </a:lnTo>
                <a:lnTo>
                  <a:pt x="507" y="41"/>
                </a:lnTo>
                <a:lnTo>
                  <a:pt x="510" y="38"/>
                </a:lnTo>
                <a:lnTo>
                  <a:pt x="513" y="31"/>
                </a:lnTo>
                <a:lnTo>
                  <a:pt x="513" y="28"/>
                </a:lnTo>
                <a:lnTo>
                  <a:pt x="516" y="25"/>
                </a:lnTo>
                <a:lnTo>
                  <a:pt x="521" y="22"/>
                </a:lnTo>
                <a:lnTo>
                  <a:pt x="524" y="20"/>
                </a:lnTo>
                <a:lnTo>
                  <a:pt x="524" y="17"/>
                </a:lnTo>
                <a:lnTo>
                  <a:pt x="523" y="17"/>
                </a:lnTo>
                <a:lnTo>
                  <a:pt x="518" y="17"/>
                </a:lnTo>
                <a:lnTo>
                  <a:pt x="505" y="28"/>
                </a:lnTo>
                <a:lnTo>
                  <a:pt x="494" y="40"/>
                </a:lnTo>
                <a:lnTo>
                  <a:pt x="490" y="45"/>
                </a:lnTo>
                <a:lnTo>
                  <a:pt x="486" y="50"/>
                </a:lnTo>
                <a:close/>
              </a:path>
            </a:pathLst>
          </a:custGeom>
          <a:solidFill>
            <a:srgbClr val="008DD2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6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F:\Photoshop instrumenti\Downloads\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3" y="0"/>
            <a:ext cx="9142643" cy="6855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158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11152"/>
            <a:ext cx="88198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986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05" y="-720"/>
            <a:ext cx="83748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70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8601007" cy="329514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8631370" y="20190"/>
            <a:ext cx="355869" cy="302368"/>
            <a:chOff x="8642548" y="9560"/>
            <a:chExt cx="416169" cy="333375"/>
          </a:xfrm>
        </p:grpSpPr>
        <p:sp>
          <p:nvSpPr>
            <p:cNvPr id="16" name="Slide Number Placeholder 10"/>
            <p:cNvSpPr txBox="1">
              <a:spLocks/>
            </p:cNvSpPr>
            <p:nvPr/>
          </p:nvSpPr>
          <p:spPr>
            <a:xfrm>
              <a:off x="8642548" y="9560"/>
              <a:ext cx="416169" cy="333375"/>
            </a:xfrm>
            <a:prstGeom prst="rect">
              <a:avLst/>
            </a:prstGeom>
          </p:spPr>
          <p:txBody>
            <a:bodyPr lIns="91428" tIns="45715" rIns="91428" bIns="45715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400" dirty="0">
                <a:solidFill>
                  <a:prstClr val="black">
                    <a:lumMod val="50000"/>
                    <a:lumOff val="50000"/>
                  </a:prstClr>
                </a:solidFill>
                <a:cs typeface="Calibri" pitchFamily="34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8713428" y="41890"/>
              <a:ext cx="270504" cy="277792"/>
            </a:xfrm>
            <a:prstGeom prst="ellipse">
              <a:avLst/>
            </a:prstGeom>
            <a:noFill/>
            <a:ln w="158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8628764" y="27011"/>
            <a:ext cx="373427" cy="296360"/>
          </a:xfrm>
          <a:prstGeom prst="rect">
            <a:avLst/>
          </a:prstGeom>
        </p:spPr>
        <p:txBody>
          <a:bodyPr wrap="none" lIns="80133" tIns="40067" rIns="80133" bIns="40067">
            <a:spAutoFit/>
          </a:bodyPr>
          <a:lstStyle/>
          <a:p>
            <a:pPr algn="ctr" defTabSz="914077">
              <a:defRPr/>
            </a:pPr>
            <a:fld id="{4ACB6847-1C7B-4889-9C6B-513CC0D043CD}" type="slidenum">
              <a:rPr lang="ru-RU" sz="1400">
                <a:solidFill>
                  <a:prstClr val="black">
                    <a:lumMod val="50000"/>
                    <a:lumOff val="50000"/>
                  </a:prstClr>
                </a:solidFill>
                <a:cs typeface="Calibri" pitchFamily="34" charset="0"/>
              </a:rPr>
              <a:pPr algn="ctr" defTabSz="914077">
                <a:defRPr/>
              </a:pPr>
              <a:t>‹#›</a:t>
            </a:fld>
            <a:endParaRPr lang="ru-RU" sz="1400" dirty="0">
              <a:solidFill>
                <a:prstClr val="black">
                  <a:lumMod val="50000"/>
                  <a:lumOff val="50000"/>
                </a:prstClr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88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spect="1" noChangeArrowheads="1" noTextEdit="1"/>
          </p:cNvSpPr>
          <p:nvPr/>
        </p:nvSpPr>
        <p:spPr bwMode="auto">
          <a:xfrm>
            <a:off x="1" y="0"/>
            <a:ext cx="8690601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678" name="Freeform 6"/>
          <p:cNvSpPr>
            <a:spLocks/>
          </p:cNvSpPr>
          <p:nvPr/>
        </p:nvSpPr>
        <p:spPr bwMode="auto">
          <a:xfrm>
            <a:off x="1" y="0"/>
            <a:ext cx="3746651" cy="68551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73" y="0"/>
              </a:cxn>
              <a:cxn ang="0">
                <a:pos x="8281" y="14283"/>
              </a:cxn>
              <a:cxn ang="0">
                <a:pos x="0" y="14283"/>
              </a:cxn>
              <a:cxn ang="0">
                <a:pos x="0" y="0"/>
              </a:cxn>
            </a:cxnLst>
            <a:rect l="0" t="0" r="r" b="b"/>
            <a:pathLst>
              <a:path w="8281" h="14283">
                <a:moveTo>
                  <a:pt x="0" y="0"/>
                </a:moveTo>
                <a:lnTo>
                  <a:pt x="1373" y="0"/>
                </a:lnTo>
                <a:lnTo>
                  <a:pt x="8281" y="14283"/>
                </a:lnTo>
                <a:lnTo>
                  <a:pt x="0" y="14283"/>
                </a:lnTo>
                <a:lnTo>
                  <a:pt x="0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708" name="Freeform 36"/>
          <p:cNvSpPr>
            <a:spLocks/>
          </p:cNvSpPr>
          <p:nvPr/>
        </p:nvSpPr>
        <p:spPr bwMode="auto">
          <a:xfrm>
            <a:off x="7943986" y="5511741"/>
            <a:ext cx="734398" cy="899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1559"/>
              </a:cxn>
              <a:cxn ang="0">
                <a:pos x="10" y="1604"/>
              </a:cxn>
              <a:cxn ang="0">
                <a:pos x="28" y="1643"/>
              </a:cxn>
              <a:cxn ang="0">
                <a:pos x="52" y="1679"/>
              </a:cxn>
              <a:cxn ang="0">
                <a:pos x="82" y="1709"/>
              </a:cxn>
              <a:cxn ang="0">
                <a:pos x="118" y="1734"/>
              </a:cxn>
              <a:cxn ang="0">
                <a:pos x="159" y="1751"/>
              </a:cxn>
              <a:cxn ang="0">
                <a:pos x="202" y="1760"/>
              </a:cxn>
              <a:cxn ang="0">
                <a:pos x="567" y="1761"/>
              </a:cxn>
              <a:cxn ang="0">
                <a:pos x="609" y="1763"/>
              </a:cxn>
              <a:cxn ang="0">
                <a:pos x="649" y="1769"/>
              </a:cxn>
              <a:cxn ang="0">
                <a:pos x="683" y="1779"/>
              </a:cxn>
              <a:cxn ang="0">
                <a:pos x="715" y="1792"/>
              </a:cxn>
              <a:cxn ang="0">
                <a:pos x="744" y="1809"/>
              </a:cxn>
              <a:cxn ang="0">
                <a:pos x="769" y="1828"/>
              </a:cxn>
              <a:cxn ang="0">
                <a:pos x="792" y="1850"/>
              </a:cxn>
              <a:cxn ang="0">
                <a:pos x="812" y="1875"/>
              </a:cxn>
              <a:cxn ang="0">
                <a:pos x="831" y="1850"/>
              </a:cxn>
              <a:cxn ang="0">
                <a:pos x="854" y="1828"/>
              </a:cxn>
              <a:cxn ang="0">
                <a:pos x="879" y="1809"/>
              </a:cxn>
              <a:cxn ang="0">
                <a:pos x="908" y="1792"/>
              </a:cxn>
              <a:cxn ang="0">
                <a:pos x="939" y="1779"/>
              </a:cxn>
              <a:cxn ang="0">
                <a:pos x="975" y="1769"/>
              </a:cxn>
              <a:cxn ang="0">
                <a:pos x="1014" y="1763"/>
              </a:cxn>
              <a:cxn ang="0">
                <a:pos x="1057" y="1761"/>
              </a:cxn>
              <a:cxn ang="0">
                <a:pos x="1421" y="1760"/>
              </a:cxn>
              <a:cxn ang="0">
                <a:pos x="1465" y="1751"/>
              </a:cxn>
              <a:cxn ang="0">
                <a:pos x="1505" y="1734"/>
              </a:cxn>
              <a:cxn ang="0">
                <a:pos x="1541" y="1709"/>
              </a:cxn>
              <a:cxn ang="0">
                <a:pos x="1572" y="1679"/>
              </a:cxn>
              <a:cxn ang="0">
                <a:pos x="1596" y="1643"/>
              </a:cxn>
              <a:cxn ang="0">
                <a:pos x="1613" y="1604"/>
              </a:cxn>
              <a:cxn ang="0">
                <a:pos x="1622" y="1559"/>
              </a:cxn>
              <a:cxn ang="0">
                <a:pos x="1623" y="0"/>
              </a:cxn>
            </a:cxnLst>
            <a:rect l="0" t="0" r="r" b="b"/>
            <a:pathLst>
              <a:path w="1623" h="1875">
                <a:moveTo>
                  <a:pt x="812" y="0"/>
                </a:moveTo>
                <a:lnTo>
                  <a:pt x="0" y="0"/>
                </a:lnTo>
                <a:lnTo>
                  <a:pt x="0" y="1536"/>
                </a:lnTo>
                <a:lnTo>
                  <a:pt x="2" y="1559"/>
                </a:lnTo>
                <a:lnTo>
                  <a:pt x="5" y="1582"/>
                </a:lnTo>
                <a:lnTo>
                  <a:pt x="10" y="1604"/>
                </a:lnTo>
                <a:lnTo>
                  <a:pt x="18" y="1624"/>
                </a:lnTo>
                <a:lnTo>
                  <a:pt x="28" y="1643"/>
                </a:lnTo>
                <a:lnTo>
                  <a:pt x="39" y="1662"/>
                </a:lnTo>
                <a:lnTo>
                  <a:pt x="52" y="1679"/>
                </a:lnTo>
                <a:lnTo>
                  <a:pt x="67" y="1695"/>
                </a:lnTo>
                <a:lnTo>
                  <a:pt x="82" y="1709"/>
                </a:lnTo>
                <a:lnTo>
                  <a:pt x="100" y="1722"/>
                </a:lnTo>
                <a:lnTo>
                  <a:pt x="118" y="1734"/>
                </a:lnTo>
                <a:lnTo>
                  <a:pt x="137" y="1744"/>
                </a:lnTo>
                <a:lnTo>
                  <a:pt x="159" y="1751"/>
                </a:lnTo>
                <a:lnTo>
                  <a:pt x="181" y="1756"/>
                </a:lnTo>
                <a:lnTo>
                  <a:pt x="202" y="1760"/>
                </a:lnTo>
                <a:lnTo>
                  <a:pt x="225" y="1761"/>
                </a:lnTo>
                <a:lnTo>
                  <a:pt x="567" y="1761"/>
                </a:lnTo>
                <a:lnTo>
                  <a:pt x="589" y="1762"/>
                </a:lnTo>
                <a:lnTo>
                  <a:pt x="609" y="1763"/>
                </a:lnTo>
                <a:lnTo>
                  <a:pt x="629" y="1766"/>
                </a:lnTo>
                <a:lnTo>
                  <a:pt x="649" y="1769"/>
                </a:lnTo>
                <a:lnTo>
                  <a:pt x="667" y="1774"/>
                </a:lnTo>
                <a:lnTo>
                  <a:pt x="683" y="1779"/>
                </a:lnTo>
                <a:lnTo>
                  <a:pt x="700" y="1785"/>
                </a:lnTo>
                <a:lnTo>
                  <a:pt x="715" y="1792"/>
                </a:lnTo>
                <a:lnTo>
                  <a:pt x="730" y="1799"/>
                </a:lnTo>
                <a:lnTo>
                  <a:pt x="744" y="1809"/>
                </a:lnTo>
                <a:lnTo>
                  <a:pt x="757" y="1817"/>
                </a:lnTo>
                <a:lnTo>
                  <a:pt x="769" y="1828"/>
                </a:lnTo>
                <a:lnTo>
                  <a:pt x="781" y="1839"/>
                </a:lnTo>
                <a:lnTo>
                  <a:pt x="792" y="1850"/>
                </a:lnTo>
                <a:lnTo>
                  <a:pt x="802" y="1862"/>
                </a:lnTo>
                <a:lnTo>
                  <a:pt x="812" y="1875"/>
                </a:lnTo>
                <a:lnTo>
                  <a:pt x="822" y="1862"/>
                </a:lnTo>
                <a:lnTo>
                  <a:pt x="831" y="1850"/>
                </a:lnTo>
                <a:lnTo>
                  <a:pt x="842" y="1839"/>
                </a:lnTo>
                <a:lnTo>
                  <a:pt x="854" y="1828"/>
                </a:lnTo>
                <a:lnTo>
                  <a:pt x="866" y="1817"/>
                </a:lnTo>
                <a:lnTo>
                  <a:pt x="879" y="1809"/>
                </a:lnTo>
                <a:lnTo>
                  <a:pt x="894" y="1799"/>
                </a:lnTo>
                <a:lnTo>
                  <a:pt x="908" y="1792"/>
                </a:lnTo>
                <a:lnTo>
                  <a:pt x="924" y="1785"/>
                </a:lnTo>
                <a:lnTo>
                  <a:pt x="939" y="1779"/>
                </a:lnTo>
                <a:lnTo>
                  <a:pt x="957" y="1774"/>
                </a:lnTo>
                <a:lnTo>
                  <a:pt x="975" y="1769"/>
                </a:lnTo>
                <a:lnTo>
                  <a:pt x="993" y="1766"/>
                </a:lnTo>
                <a:lnTo>
                  <a:pt x="1014" y="1763"/>
                </a:lnTo>
                <a:lnTo>
                  <a:pt x="1034" y="1762"/>
                </a:lnTo>
                <a:lnTo>
                  <a:pt x="1057" y="1761"/>
                </a:lnTo>
                <a:lnTo>
                  <a:pt x="1398" y="1761"/>
                </a:lnTo>
                <a:lnTo>
                  <a:pt x="1421" y="1760"/>
                </a:lnTo>
                <a:lnTo>
                  <a:pt x="1443" y="1756"/>
                </a:lnTo>
                <a:lnTo>
                  <a:pt x="1465" y="1751"/>
                </a:lnTo>
                <a:lnTo>
                  <a:pt x="1485" y="1744"/>
                </a:lnTo>
                <a:lnTo>
                  <a:pt x="1505" y="1734"/>
                </a:lnTo>
                <a:lnTo>
                  <a:pt x="1524" y="1722"/>
                </a:lnTo>
                <a:lnTo>
                  <a:pt x="1541" y="1709"/>
                </a:lnTo>
                <a:lnTo>
                  <a:pt x="1556" y="1695"/>
                </a:lnTo>
                <a:lnTo>
                  <a:pt x="1572" y="1679"/>
                </a:lnTo>
                <a:lnTo>
                  <a:pt x="1584" y="1662"/>
                </a:lnTo>
                <a:lnTo>
                  <a:pt x="1596" y="1643"/>
                </a:lnTo>
                <a:lnTo>
                  <a:pt x="1605" y="1624"/>
                </a:lnTo>
                <a:lnTo>
                  <a:pt x="1613" y="1604"/>
                </a:lnTo>
                <a:lnTo>
                  <a:pt x="1619" y="1582"/>
                </a:lnTo>
                <a:lnTo>
                  <a:pt x="1622" y="1559"/>
                </a:lnTo>
                <a:lnTo>
                  <a:pt x="1623" y="1536"/>
                </a:lnTo>
                <a:lnTo>
                  <a:pt x="1623" y="0"/>
                </a:lnTo>
                <a:lnTo>
                  <a:pt x="812" y="0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709" name="Freeform 37"/>
          <p:cNvSpPr>
            <a:spLocks noEditPoints="1"/>
          </p:cNvSpPr>
          <p:nvPr/>
        </p:nvSpPr>
        <p:spPr bwMode="auto">
          <a:xfrm>
            <a:off x="8041724" y="5599572"/>
            <a:ext cx="544351" cy="668090"/>
          </a:xfrm>
          <a:custGeom>
            <a:avLst/>
            <a:gdLst/>
            <a:ahLst/>
            <a:cxnLst>
              <a:cxn ang="0">
                <a:pos x="391" y="1025"/>
              </a:cxn>
              <a:cxn ang="0">
                <a:pos x="344" y="1102"/>
              </a:cxn>
              <a:cxn ang="0">
                <a:pos x="459" y="1040"/>
              </a:cxn>
              <a:cxn ang="0">
                <a:pos x="850" y="956"/>
              </a:cxn>
              <a:cxn ang="0">
                <a:pos x="868" y="1025"/>
              </a:cxn>
              <a:cxn ang="0">
                <a:pos x="853" y="1194"/>
              </a:cxn>
              <a:cxn ang="0">
                <a:pos x="798" y="1001"/>
              </a:cxn>
              <a:cxn ang="0">
                <a:pos x="638" y="990"/>
              </a:cxn>
              <a:cxn ang="0">
                <a:pos x="521" y="1043"/>
              </a:cxn>
              <a:cxn ang="0">
                <a:pos x="832" y="1313"/>
              </a:cxn>
              <a:cxn ang="0">
                <a:pos x="504" y="1276"/>
              </a:cxn>
              <a:cxn ang="0">
                <a:pos x="185" y="882"/>
              </a:cxn>
              <a:cxn ang="0">
                <a:pos x="200" y="994"/>
              </a:cxn>
              <a:cxn ang="0">
                <a:pos x="204" y="708"/>
              </a:cxn>
              <a:cxn ang="0">
                <a:pos x="260" y="167"/>
              </a:cxn>
              <a:cxn ang="0">
                <a:pos x="260" y="329"/>
              </a:cxn>
              <a:cxn ang="0">
                <a:pos x="216" y="436"/>
              </a:cxn>
              <a:cxn ang="0">
                <a:pos x="271" y="542"/>
              </a:cxn>
              <a:cxn ang="0">
                <a:pos x="375" y="646"/>
              </a:cxn>
              <a:cxn ang="0">
                <a:pos x="121" y="656"/>
              </a:cxn>
              <a:cxn ang="0">
                <a:pos x="41" y="695"/>
              </a:cxn>
              <a:cxn ang="0">
                <a:pos x="49" y="684"/>
              </a:cxn>
              <a:cxn ang="0">
                <a:pos x="43" y="846"/>
              </a:cxn>
              <a:cxn ang="0">
                <a:pos x="107" y="883"/>
              </a:cxn>
              <a:cxn ang="0">
                <a:pos x="101" y="1043"/>
              </a:cxn>
              <a:cxn ang="0">
                <a:pos x="162" y="1219"/>
              </a:cxn>
              <a:cxn ang="0">
                <a:pos x="185" y="1205"/>
              </a:cxn>
              <a:cxn ang="0">
                <a:pos x="333" y="1288"/>
              </a:cxn>
              <a:cxn ang="0">
                <a:pos x="444" y="1192"/>
              </a:cxn>
              <a:cxn ang="0">
                <a:pos x="439" y="1316"/>
              </a:cxn>
              <a:cxn ang="0">
                <a:pos x="392" y="1354"/>
              </a:cxn>
              <a:cxn ang="0">
                <a:pos x="540" y="1386"/>
              </a:cxn>
              <a:cxn ang="0">
                <a:pos x="640" y="1355"/>
              </a:cxn>
              <a:cxn ang="0">
                <a:pos x="637" y="1313"/>
              </a:cxn>
              <a:cxn ang="0">
                <a:pos x="586" y="1262"/>
              </a:cxn>
              <a:cxn ang="0">
                <a:pos x="727" y="1295"/>
              </a:cxn>
              <a:cxn ang="0">
                <a:pos x="743" y="1348"/>
              </a:cxn>
              <a:cxn ang="0">
                <a:pos x="823" y="1366"/>
              </a:cxn>
              <a:cxn ang="0">
                <a:pos x="961" y="1368"/>
              </a:cxn>
              <a:cxn ang="0">
                <a:pos x="1004" y="1337"/>
              </a:cxn>
              <a:cxn ang="0">
                <a:pos x="907" y="1309"/>
              </a:cxn>
              <a:cxn ang="0">
                <a:pos x="970" y="1213"/>
              </a:cxn>
              <a:cxn ang="0">
                <a:pos x="1018" y="1090"/>
              </a:cxn>
              <a:cxn ang="0">
                <a:pos x="910" y="932"/>
              </a:cxn>
              <a:cxn ang="0">
                <a:pos x="998" y="824"/>
              </a:cxn>
              <a:cxn ang="0">
                <a:pos x="1125" y="928"/>
              </a:cxn>
              <a:cxn ang="0">
                <a:pos x="1155" y="948"/>
              </a:cxn>
              <a:cxn ang="0">
                <a:pos x="1034" y="760"/>
              </a:cxn>
              <a:cxn ang="0">
                <a:pos x="1155" y="762"/>
              </a:cxn>
              <a:cxn ang="0">
                <a:pos x="1200" y="828"/>
              </a:cxn>
              <a:cxn ang="0">
                <a:pos x="1080" y="614"/>
              </a:cxn>
              <a:cxn ang="0">
                <a:pos x="944" y="540"/>
              </a:cxn>
              <a:cxn ang="0">
                <a:pos x="983" y="395"/>
              </a:cxn>
              <a:cxn ang="0">
                <a:pos x="934" y="236"/>
              </a:cxn>
              <a:cxn ang="0">
                <a:pos x="822" y="155"/>
              </a:cxn>
              <a:cxn ang="0">
                <a:pos x="719" y="193"/>
              </a:cxn>
              <a:cxn ang="0">
                <a:pos x="629" y="99"/>
              </a:cxn>
              <a:cxn ang="0">
                <a:pos x="596" y="8"/>
              </a:cxn>
              <a:cxn ang="0">
                <a:pos x="480" y="65"/>
              </a:cxn>
              <a:cxn ang="0">
                <a:pos x="529" y="129"/>
              </a:cxn>
              <a:cxn ang="0">
                <a:pos x="368" y="219"/>
              </a:cxn>
              <a:cxn ang="0">
                <a:pos x="293" y="113"/>
              </a:cxn>
            </a:cxnLst>
            <a:rect l="0" t="0" r="r" b="b"/>
            <a:pathLst>
              <a:path w="1201" h="1392">
                <a:moveTo>
                  <a:pt x="211" y="1090"/>
                </a:moveTo>
                <a:lnTo>
                  <a:pt x="215" y="1075"/>
                </a:lnTo>
                <a:lnTo>
                  <a:pt x="221" y="1063"/>
                </a:lnTo>
                <a:lnTo>
                  <a:pt x="228" y="1054"/>
                </a:lnTo>
                <a:lnTo>
                  <a:pt x="236" y="1044"/>
                </a:lnTo>
                <a:lnTo>
                  <a:pt x="246" y="1037"/>
                </a:lnTo>
                <a:lnTo>
                  <a:pt x="257" y="1032"/>
                </a:lnTo>
                <a:lnTo>
                  <a:pt x="270" y="1027"/>
                </a:lnTo>
                <a:lnTo>
                  <a:pt x="284" y="1024"/>
                </a:lnTo>
                <a:lnTo>
                  <a:pt x="299" y="1021"/>
                </a:lnTo>
                <a:lnTo>
                  <a:pt x="313" y="1016"/>
                </a:lnTo>
                <a:lnTo>
                  <a:pt x="329" y="1012"/>
                </a:lnTo>
                <a:lnTo>
                  <a:pt x="343" y="1006"/>
                </a:lnTo>
                <a:lnTo>
                  <a:pt x="375" y="991"/>
                </a:lnTo>
                <a:lnTo>
                  <a:pt x="409" y="976"/>
                </a:lnTo>
                <a:lnTo>
                  <a:pt x="415" y="971"/>
                </a:lnTo>
                <a:lnTo>
                  <a:pt x="421" y="968"/>
                </a:lnTo>
                <a:lnTo>
                  <a:pt x="423" y="968"/>
                </a:lnTo>
                <a:lnTo>
                  <a:pt x="426" y="970"/>
                </a:lnTo>
                <a:lnTo>
                  <a:pt x="426" y="973"/>
                </a:lnTo>
                <a:lnTo>
                  <a:pt x="425" y="978"/>
                </a:lnTo>
                <a:lnTo>
                  <a:pt x="421" y="985"/>
                </a:lnTo>
                <a:lnTo>
                  <a:pt x="417" y="995"/>
                </a:lnTo>
                <a:lnTo>
                  <a:pt x="405" y="1008"/>
                </a:lnTo>
                <a:lnTo>
                  <a:pt x="395" y="1020"/>
                </a:lnTo>
                <a:lnTo>
                  <a:pt x="391" y="1025"/>
                </a:lnTo>
                <a:lnTo>
                  <a:pt x="389" y="1030"/>
                </a:lnTo>
                <a:lnTo>
                  <a:pt x="386" y="1034"/>
                </a:lnTo>
                <a:lnTo>
                  <a:pt x="385" y="1040"/>
                </a:lnTo>
                <a:lnTo>
                  <a:pt x="386" y="1045"/>
                </a:lnTo>
                <a:lnTo>
                  <a:pt x="389" y="1050"/>
                </a:lnTo>
                <a:lnTo>
                  <a:pt x="392" y="1055"/>
                </a:lnTo>
                <a:lnTo>
                  <a:pt x="397" y="1060"/>
                </a:lnTo>
                <a:lnTo>
                  <a:pt x="404" y="1063"/>
                </a:lnTo>
                <a:lnTo>
                  <a:pt x="411" y="1068"/>
                </a:lnTo>
                <a:lnTo>
                  <a:pt x="416" y="1072"/>
                </a:lnTo>
                <a:lnTo>
                  <a:pt x="420" y="1075"/>
                </a:lnTo>
                <a:lnTo>
                  <a:pt x="423" y="1079"/>
                </a:lnTo>
                <a:lnTo>
                  <a:pt x="425" y="1082"/>
                </a:lnTo>
                <a:lnTo>
                  <a:pt x="425" y="1086"/>
                </a:lnTo>
                <a:lnTo>
                  <a:pt x="425" y="1090"/>
                </a:lnTo>
                <a:lnTo>
                  <a:pt x="416" y="1087"/>
                </a:lnTo>
                <a:lnTo>
                  <a:pt x="407" y="1087"/>
                </a:lnTo>
                <a:lnTo>
                  <a:pt x="398" y="1087"/>
                </a:lnTo>
                <a:lnTo>
                  <a:pt x="391" y="1088"/>
                </a:lnTo>
                <a:lnTo>
                  <a:pt x="383" y="1090"/>
                </a:lnTo>
                <a:lnTo>
                  <a:pt x="375" y="1093"/>
                </a:lnTo>
                <a:lnTo>
                  <a:pt x="367" y="1098"/>
                </a:lnTo>
                <a:lnTo>
                  <a:pt x="360" y="1104"/>
                </a:lnTo>
                <a:lnTo>
                  <a:pt x="355" y="1103"/>
                </a:lnTo>
                <a:lnTo>
                  <a:pt x="349" y="1102"/>
                </a:lnTo>
                <a:lnTo>
                  <a:pt x="344" y="1102"/>
                </a:lnTo>
                <a:lnTo>
                  <a:pt x="337" y="1103"/>
                </a:lnTo>
                <a:lnTo>
                  <a:pt x="324" y="1106"/>
                </a:lnTo>
                <a:lnTo>
                  <a:pt x="308" y="1112"/>
                </a:lnTo>
                <a:lnTo>
                  <a:pt x="300" y="1109"/>
                </a:lnTo>
                <a:lnTo>
                  <a:pt x="290" y="1108"/>
                </a:lnTo>
                <a:lnTo>
                  <a:pt x="279" y="1108"/>
                </a:lnTo>
                <a:lnTo>
                  <a:pt x="269" y="1110"/>
                </a:lnTo>
                <a:lnTo>
                  <a:pt x="266" y="1106"/>
                </a:lnTo>
                <a:lnTo>
                  <a:pt x="264" y="1104"/>
                </a:lnTo>
                <a:lnTo>
                  <a:pt x="261" y="1103"/>
                </a:lnTo>
                <a:lnTo>
                  <a:pt x="257" y="1100"/>
                </a:lnTo>
                <a:lnTo>
                  <a:pt x="247" y="1100"/>
                </a:lnTo>
                <a:lnTo>
                  <a:pt x="235" y="1102"/>
                </a:lnTo>
                <a:lnTo>
                  <a:pt x="230" y="1097"/>
                </a:lnTo>
                <a:lnTo>
                  <a:pt x="225" y="1094"/>
                </a:lnTo>
                <a:lnTo>
                  <a:pt x="218" y="1091"/>
                </a:lnTo>
                <a:lnTo>
                  <a:pt x="211" y="1090"/>
                </a:lnTo>
                <a:close/>
                <a:moveTo>
                  <a:pt x="474" y="1090"/>
                </a:moveTo>
                <a:lnTo>
                  <a:pt x="465" y="1080"/>
                </a:lnTo>
                <a:lnTo>
                  <a:pt x="461" y="1072"/>
                </a:lnTo>
                <a:lnTo>
                  <a:pt x="457" y="1063"/>
                </a:lnTo>
                <a:lnTo>
                  <a:pt x="455" y="1055"/>
                </a:lnTo>
                <a:lnTo>
                  <a:pt x="456" y="1051"/>
                </a:lnTo>
                <a:lnTo>
                  <a:pt x="456" y="1048"/>
                </a:lnTo>
                <a:lnTo>
                  <a:pt x="457" y="1044"/>
                </a:lnTo>
                <a:lnTo>
                  <a:pt x="459" y="1040"/>
                </a:lnTo>
                <a:lnTo>
                  <a:pt x="465" y="1033"/>
                </a:lnTo>
                <a:lnTo>
                  <a:pt x="474" y="1026"/>
                </a:lnTo>
                <a:lnTo>
                  <a:pt x="487" y="1015"/>
                </a:lnTo>
                <a:lnTo>
                  <a:pt x="502" y="1001"/>
                </a:lnTo>
                <a:lnTo>
                  <a:pt x="518" y="980"/>
                </a:lnTo>
                <a:lnTo>
                  <a:pt x="538" y="956"/>
                </a:lnTo>
                <a:lnTo>
                  <a:pt x="551" y="954"/>
                </a:lnTo>
                <a:lnTo>
                  <a:pt x="564" y="953"/>
                </a:lnTo>
                <a:lnTo>
                  <a:pt x="577" y="950"/>
                </a:lnTo>
                <a:lnTo>
                  <a:pt x="590" y="948"/>
                </a:lnTo>
                <a:lnTo>
                  <a:pt x="617" y="944"/>
                </a:lnTo>
                <a:lnTo>
                  <a:pt x="643" y="940"/>
                </a:lnTo>
                <a:lnTo>
                  <a:pt x="668" y="935"/>
                </a:lnTo>
                <a:lnTo>
                  <a:pt x="694" y="929"/>
                </a:lnTo>
                <a:lnTo>
                  <a:pt x="718" y="922"/>
                </a:lnTo>
                <a:lnTo>
                  <a:pt x="742" y="913"/>
                </a:lnTo>
                <a:lnTo>
                  <a:pt x="763" y="905"/>
                </a:lnTo>
                <a:lnTo>
                  <a:pt x="785" y="894"/>
                </a:lnTo>
                <a:lnTo>
                  <a:pt x="792" y="892"/>
                </a:lnTo>
                <a:lnTo>
                  <a:pt x="798" y="893"/>
                </a:lnTo>
                <a:lnTo>
                  <a:pt x="803" y="895"/>
                </a:lnTo>
                <a:lnTo>
                  <a:pt x="808" y="900"/>
                </a:lnTo>
                <a:lnTo>
                  <a:pt x="814" y="908"/>
                </a:lnTo>
                <a:lnTo>
                  <a:pt x="828" y="928"/>
                </a:lnTo>
                <a:lnTo>
                  <a:pt x="844" y="947"/>
                </a:lnTo>
                <a:lnTo>
                  <a:pt x="850" y="956"/>
                </a:lnTo>
                <a:lnTo>
                  <a:pt x="844" y="958"/>
                </a:lnTo>
                <a:lnTo>
                  <a:pt x="838" y="960"/>
                </a:lnTo>
                <a:lnTo>
                  <a:pt x="853" y="973"/>
                </a:lnTo>
                <a:lnTo>
                  <a:pt x="870" y="985"/>
                </a:lnTo>
                <a:lnTo>
                  <a:pt x="868" y="986"/>
                </a:lnTo>
                <a:lnTo>
                  <a:pt x="868" y="988"/>
                </a:lnTo>
                <a:lnTo>
                  <a:pt x="866" y="990"/>
                </a:lnTo>
                <a:lnTo>
                  <a:pt x="868" y="991"/>
                </a:lnTo>
                <a:lnTo>
                  <a:pt x="870" y="994"/>
                </a:lnTo>
                <a:lnTo>
                  <a:pt x="875" y="995"/>
                </a:lnTo>
                <a:lnTo>
                  <a:pt x="874" y="1000"/>
                </a:lnTo>
                <a:lnTo>
                  <a:pt x="874" y="1003"/>
                </a:lnTo>
                <a:lnTo>
                  <a:pt x="876" y="1006"/>
                </a:lnTo>
                <a:lnTo>
                  <a:pt x="880" y="1006"/>
                </a:lnTo>
                <a:lnTo>
                  <a:pt x="882" y="1012"/>
                </a:lnTo>
                <a:lnTo>
                  <a:pt x="882" y="1016"/>
                </a:lnTo>
                <a:lnTo>
                  <a:pt x="882" y="1018"/>
                </a:lnTo>
                <a:lnTo>
                  <a:pt x="880" y="1016"/>
                </a:lnTo>
                <a:lnTo>
                  <a:pt x="876" y="1014"/>
                </a:lnTo>
                <a:lnTo>
                  <a:pt x="871" y="1009"/>
                </a:lnTo>
                <a:lnTo>
                  <a:pt x="868" y="1008"/>
                </a:lnTo>
                <a:lnTo>
                  <a:pt x="865" y="1007"/>
                </a:lnTo>
                <a:lnTo>
                  <a:pt x="863" y="1008"/>
                </a:lnTo>
                <a:lnTo>
                  <a:pt x="863" y="1009"/>
                </a:lnTo>
                <a:lnTo>
                  <a:pt x="863" y="1015"/>
                </a:lnTo>
                <a:lnTo>
                  <a:pt x="868" y="1025"/>
                </a:lnTo>
                <a:lnTo>
                  <a:pt x="876" y="1038"/>
                </a:lnTo>
                <a:lnTo>
                  <a:pt x="886" y="1050"/>
                </a:lnTo>
                <a:lnTo>
                  <a:pt x="887" y="1058"/>
                </a:lnTo>
                <a:lnTo>
                  <a:pt x="889" y="1067"/>
                </a:lnTo>
                <a:lnTo>
                  <a:pt x="894" y="1074"/>
                </a:lnTo>
                <a:lnTo>
                  <a:pt x="900" y="1080"/>
                </a:lnTo>
                <a:lnTo>
                  <a:pt x="907" y="1094"/>
                </a:lnTo>
                <a:lnTo>
                  <a:pt x="914" y="1109"/>
                </a:lnTo>
                <a:lnTo>
                  <a:pt x="916" y="1116"/>
                </a:lnTo>
                <a:lnTo>
                  <a:pt x="918" y="1122"/>
                </a:lnTo>
                <a:lnTo>
                  <a:pt x="919" y="1129"/>
                </a:lnTo>
                <a:lnTo>
                  <a:pt x="922" y="1134"/>
                </a:lnTo>
                <a:lnTo>
                  <a:pt x="924" y="1136"/>
                </a:lnTo>
                <a:lnTo>
                  <a:pt x="926" y="1138"/>
                </a:lnTo>
                <a:lnTo>
                  <a:pt x="929" y="1139"/>
                </a:lnTo>
                <a:lnTo>
                  <a:pt x="931" y="1140"/>
                </a:lnTo>
                <a:lnTo>
                  <a:pt x="924" y="1152"/>
                </a:lnTo>
                <a:lnTo>
                  <a:pt x="916" y="1164"/>
                </a:lnTo>
                <a:lnTo>
                  <a:pt x="911" y="1170"/>
                </a:lnTo>
                <a:lnTo>
                  <a:pt x="905" y="1175"/>
                </a:lnTo>
                <a:lnTo>
                  <a:pt x="899" y="1180"/>
                </a:lnTo>
                <a:lnTo>
                  <a:pt x="892" y="1183"/>
                </a:lnTo>
                <a:lnTo>
                  <a:pt x="877" y="1190"/>
                </a:lnTo>
                <a:lnTo>
                  <a:pt x="865" y="1193"/>
                </a:lnTo>
                <a:lnTo>
                  <a:pt x="859" y="1194"/>
                </a:lnTo>
                <a:lnTo>
                  <a:pt x="853" y="1194"/>
                </a:lnTo>
                <a:lnTo>
                  <a:pt x="848" y="1193"/>
                </a:lnTo>
                <a:lnTo>
                  <a:pt x="844" y="1192"/>
                </a:lnTo>
                <a:lnTo>
                  <a:pt x="840" y="1188"/>
                </a:lnTo>
                <a:lnTo>
                  <a:pt x="835" y="1186"/>
                </a:lnTo>
                <a:lnTo>
                  <a:pt x="833" y="1181"/>
                </a:lnTo>
                <a:lnTo>
                  <a:pt x="830" y="1176"/>
                </a:lnTo>
                <a:lnTo>
                  <a:pt x="828" y="1170"/>
                </a:lnTo>
                <a:lnTo>
                  <a:pt x="827" y="1163"/>
                </a:lnTo>
                <a:lnTo>
                  <a:pt x="827" y="1154"/>
                </a:lnTo>
                <a:lnTo>
                  <a:pt x="827" y="1146"/>
                </a:lnTo>
                <a:lnTo>
                  <a:pt x="828" y="1126"/>
                </a:lnTo>
                <a:lnTo>
                  <a:pt x="830" y="1108"/>
                </a:lnTo>
                <a:lnTo>
                  <a:pt x="833" y="1088"/>
                </a:lnTo>
                <a:lnTo>
                  <a:pt x="834" y="1068"/>
                </a:lnTo>
                <a:lnTo>
                  <a:pt x="838" y="1054"/>
                </a:lnTo>
                <a:lnTo>
                  <a:pt x="839" y="1040"/>
                </a:lnTo>
                <a:lnTo>
                  <a:pt x="839" y="1034"/>
                </a:lnTo>
                <a:lnTo>
                  <a:pt x="838" y="1028"/>
                </a:lnTo>
                <a:lnTo>
                  <a:pt x="836" y="1024"/>
                </a:lnTo>
                <a:lnTo>
                  <a:pt x="834" y="1020"/>
                </a:lnTo>
                <a:lnTo>
                  <a:pt x="832" y="1015"/>
                </a:lnTo>
                <a:lnTo>
                  <a:pt x="828" y="1012"/>
                </a:lnTo>
                <a:lnTo>
                  <a:pt x="824" y="1009"/>
                </a:lnTo>
                <a:lnTo>
                  <a:pt x="821" y="1007"/>
                </a:lnTo>
                <a:lnTo>
                  <a:pt x="810" y="1003"/>
                </a:lnTo>
                <a:lnTo>
                  <a:pt x="798" y="1001"/>
                </a:lnTo>
                <a:lnTo>
                  <a:pt x="784" y="1002"/>
                </a:lnTo>
                <a:lnTo>
                  <a:pt x="772" y="1002"/>
                </a:lnTo>
                <a:lnTo>
                  <a:pt x="767" y="1003"/>
                </a:lnTo>
                <a:lnTo>
                  <a:pt x="762" y="1004"/>
                </a:lnTo>
                <a:lnTo>
                  <a:pt x="757" y="1007"/>
                </a:lnTo>
                <a:lnTo>
                  <a:pt x="752" y="1009"/>
                </a:lnTo>
                <a:lnTo>
                  <a:pt x="749" y="1012"/>
                </a:lnTo>
                <a:lnTo>
                  <a:pt x="744" y="1013"/>
                </a:lnTo>
                <a:lnTo>
                  <a:pt x="739" y="1013"/>
                </a:lnTo>
                <a:lnTo>
                  <a:pt x="733" y="1013"/>
                </a:lnTo>
                <a:lnTo>
                  <a:pt x="728" y="1012"/>
                </a:lnTo>
                <a:lnTo>
                  <a:pt x="721" y="1009"/>
                </a:lnTo>
                <a:lnTo>
                  <a:pt x="715" y="1006"/>
                </a:lnTo>
                <a:lnTo>
                  <a:pt x="708" y="1002"/>
                </a:lnTo>
                <a:lnTo>
                  <a:pt x="694" y="992"/>
                </a:lnTo>
                <a:lnTo>
                  <a:pt x="680" y="983"/>
                </a:lnTo>
                <a:lnTo>
                  <a:pt x="668" y="976"/>
                </a:lnTo>
                <a:lnTo>
                  <a:pt x="658" y="970"/>
                </a:lnTo>
                <a:lnTo>
                  <a:pt x="647" y="965"/>
                </a:lnTo>
                <a:lnTo>
                  <a:pt x="637" y="961"/>
                </a:lnTo>
                <a:lnTo>
                  <a:pt x="629" y="959"/>
                </a:lnTo>
                <a:lnTo>
                  <a:pt x="620" y="958"/>
                </a:lnTo>
                <a:lnTo>
                  <a:pt x="628" y="966"/>
                </a:lnTo>
                <a:lnTo>
                  <a:pt x="632" y="973"/>
                </a:lnTo>
                <a:lnTo>
                  <a:pt x="636" y="982"/>
                </a:lnTo>
                <a:lnTo>
                  <a:pt x="638" y="990"/>
                </a:lnTo>
                <a:lnTo>
                  <a:pt x="638" y="997"/>
                </a:lnTo>
                <a:lnTo>
                  <a:pt x="637" y="1006"/>
                </a:lnTo>
                <a:lnTo>
                  <a:pt x="635" y="1014"/>
                </a:lnTo>
                <a:lnTo>
                  <a:pt x="630" y="1021"/>
                </a:lnTo>
                <a:lnTo>
                  <a:pt x="635" y="1024"/>
                </a:lnTo>
                <a:lnTo>
                  <a:pt x="638" y="1027"/>
                </a:lnTo>
                <a:lnTo>
                  <a:pt x="641" y="1030"/>
                </a:lnTo>
                <a:lnTo>
                  <a:pt x="641" y="1032"/>
                </a:lnTo>
                <a:lnTo>
                  <a:pt x="641" y="1034"/>
                </a:lnTo>
                <a:lnTo>
                  <a:pt x="638" y="1038"/>
                </a:lnTo>
                <a:lnTo>
                  <a:pt x="635" y="1040"/>
                </a:lnTo>
                <a:lnTo>
                  <a:pt x="629" y="1043"/>
                </a:lnTo>
                <a:lnTo>
                  <a:pt x="616" y="1043"/>
                </a:lnTo>
                <a:lnTo>
                  <a:pt x="600" y="1042"/>
                </a:lnTo>
                <a:lnTo>
                  <a:pt x="586" y="1040"/>
                </a:lnTo>
                <a:lnTo>
                  <a:pt x="570" y="1038"/>
                </a:lnTo>
                <a:lnTo>
                  <a:pt x="539" y="1032"/>
                </a:lnTo>
                <a:lnTo>
                  <a:pt x="506" y="1024"/>
                </a:lnTo>
                <a:lnTo>
                  <a:pt x="498" y="1024"/>
                </a:lnTo>
                <a:lnTo>
                  <a:pt x="494" y="1024"/>
                </a:lnTo>
                <a:lnTo>
                  <a:pt x="493" y="1025"/>
                </a:lnTo>
                <a:lnTo>
                  <a:pt x="494" y="1027"/>
                </a:lnTo>
                <a:lnTo>
                  <a:pt x="497" y="1030"/>
                </a:lnTo>
                <a:lnTo>
                  <a:pt x="499" y="1032"/>
                </a:lnTo>
                <a:lnTo>
                  <a:pt x="511" y="1037"/>
                </a:lnTo>
                <a:lnTo>
                  <a:pt x="521" y="1043"/>
                </a:lnTo>
                <a:lnTo>
                  <a:pt x="529" y="1049"/>
                </a:lnTo>
                <a:lnTo>
                  <a:pt x="536" y="1056"/>
                </a:lnTo>
                <a:lnTo>
                  <a:pt x="541" y="1063"/>
                </a:lnTo>
                <a:lnTo>
                  <a:pt x="546" y="1072"/>
                </a:lnTo>
                <a:lnTo>
                  <a:pt x="548" y="1081"/>
                </a:lnTo>
                <a:lnTo>
                  <a:pt x="548" y="1091"/>
                </a:lnTo>
                <a:lnTo>
                  <a:pt x="534" y="1092"/>
                </a:lnTo>
                <a:lnTo>
                  <a:pt x="521" y="1092"/>
                </a:lnTo>
                <a:lnTo>
                  <a:pt x="510" y="1093"/>
                </a:lnTo>
                <a:lnTo>
                  <a:pt x="502" y="1094"/>
                </a:lnTo>
                <a:lnTo>
                  <a:pt x="498" y="1097"/>
                </a:lnTo>
                <a:lnTo>
                  <a:pt x="494" y="1098"/>
                </a:lnTo>
                <a:lnTo>
                  <a:pt x="491" y="1098"/>
                </a:lnTo>
                <a:lnTo>
                  <a:pt x="487" y="1098"/>
                </a:lnTo>
                <a:lnTo>
                  <a:pt x="484" y="1097"/>
                </a:lnTo>
                <a:lnTo>
                  <a:pt x="480" y="1096"/>
                </a:lnTo>
                <a:lnTo>
                  <a:pt x="478" y="1093"/>
                </a:lnTo>
                <a:lnTo>
                  <a:pt x="474" y="1090"/>
                </a:lnTo>
                <a:close/>
                <a:moveTo>
                  <a:pt x="839" y="1297"/>
                </a:moveTo>
                <a:lnTo>
                  <a:pt x="834" y="1298"/>
                </a:lnTo>
                <a:lnTo>
                  <a:pt x="832" y="1301"/>
                </a:lnTo>
                <a:lnTo>
                  <a:pt x="829" y="1303"/>
                </a:lnTo>
                <a:lnTo>
                  <a:pt x="829" y="1306"/>
                </a:lnTo>
                <a:lnTo>
                  <a:pt x="829" y="1308"/>
                </a:lnTo>
                <a:lnTo>
                  <a:pt x="829" y="1310"/>
                </a:lnTo>
                <a:lnTo>
                  <a:pt x="832" y="1313"/>
                </a:lnTo>
                <a:lnTo>
                  <a:pt x="835" y="1315"/>
                </a:lnTo>
                <a:lnTo>
                  <a:pt x="840" y="1318"/>
                </a:lnTo>
                <a:lnTo>
                  <a:pt x="844" y="1319"/>
                </a:lnTo>
                <a:lnTo>
                  <a:pt x="846" y="1319"/>
                </a:lnTo>
                <a:lnTo>
                  <a:pt x="847" y="1318"/>
                </a:lnTo>
                <a:lnTo>
                  <a:pt x="851" y="1316"/>
                </a:lnTo>
                <a:lnTo>
                  <a:pt x="852" y="1314"/>
                </a:lnTo>
                <a:lnTo>
                  <a:pt x="851" y="1313"/>
                </a:lnTo>
                <a:lnTo>
                  <a:pt x="848" y="1310"/>
                </a:lnTo>
                <a:lnTo>
                  <a:pt x="844" y="1304"/>
                </a:lnTo>
                <a:lnTo>
                  <a:pt x="839" y="1297"/>
                </a:lnTo>
                <a:close/>
                <a:moveTo>
                  <a:pt x="502" y="1268"/>
                </a:moveTo>
                <a:lnTo>
                  <a:pt x="497" y="1272"/>
                </a:lnTo>
                <a:lnTo>
                  <a:pt x="494" y="1277"/>
                </a:lnTo>
                <a:lnTo>
                  <a:pt x="494" y="1282"/>
                </a:lnTo>
                <a:lnTo>
                  <a:pt x="496" y="1288"/>
                </a:lnTo>
                <a:lnTo>
                  <a:pt x="503" y="1294"/>
                </a:lnTo>
                <a:lnTo>
                  <a:pt x="510" y="1300"/>
                </a:lnTo>
                <a:lnTo>
                  <a:pt x="511" y="1297"/>
                </a:lnTo>
                <a:lnTo>
                  <a:pt x="512" y="1295"/>
                </a:lnTo>
                <a:lnTo>
                  <a:pt x="514" y="1292"/>
                </a:lnTo>
                <a:lnTo>
                  <a:pt x="514" y="1290"/>
                </a:lnTo>
                <a:lnTo>
                  <a:pt x="511" y="1285"/>
                </a:lnTo>
                <a:lnTo>
                  <a:pt x="508" y="1282"/>
                </a:lnTo>
                <a:lnTo>
                  <a:pt x="505" y="1279"/>
                </a:lnTo>
                <a:lnTo>
                  <a:pt x="504" y="1276"/>
                </a:lnTo>
                <a:lnTo>
                  <a:pt x="503" y="1272"/>
                </a:lnTo>
                <a:lnTo>
                  <a:pt x="502" y="1268"/>
                </a:lnTo>
                <a:close/>
                <a:moveTo>
                  <a:pt x="337" y="1201"/>
                </a:moveTo>
                <a:lnTo>
                  <a:pt x="341" y="1202"/>
                </a:lnTo>
                <a:lnTo>
                  <a:pt x="343" y="1205"/>
                </a:lnTo>
                <a:lnTo>
                  <a:pt x="344" y="1207"/>
                </a:lnTo>
                <a:lnTo>
                  <a:pt x="344" y="1211"/>
                </a:lnTo>
                <a:lnTo>
                  <a:pt x="344" y="1213"/>
                </a:lnTo>
                <a:lnTo>
                  <a:pt x="342" y="1216"/>
                </a:lnTo>
                <a:lnTo>
                  <a:pt x="338" y="1218"/>
                </a:lnTo>
                <a:lnTo>
                  <a:pt x="335" y="1220"/>
                </a:lnTo>
                <a:lnTo>
                  <a:pt x="331" y="1219"/>
                </a:lnTo>
                <a:lnTo>
                  <a:pt x="330" y="1217"/>
                </a:lnTo>
                <a:lnTo>
                  <a:pt x="329" y="1214"/>
                </a:lnTo>
                <a:lnTo>
                  <a:pt x="327" y="1212"/>
                </a:lnTo>
                <a:lnTo>
                  <a:pt x="329" y="1210"/>
                </a:lnTo>
                <a:lnTo>
                  <a:pt x="331" y="1207"/>
                </a:lnTo>
                <a:lnTo>
                  <a:pt x="333" y="1204"/>
                </a:lnTo>
                <a:lnTo>
                  <a:pt x="337" y="1201"/>
                </a:lnTo>
                <a:close/>
                <a:moveTo>
                  <a:pt x="150" y="818"/>
                </a:moveTo>
                <a:lnTo>
                  <a:pt x="157" y="829"/>
                </a:lnTo>
                <a:lnTo>
                  <a:pt x="165" y="839"/>
                </a:lnTo>
                <a:lnTo>
                  <a:pt x="171" y="850"/>
                </a:lnTo>
                <a:lnTo>
                  <a:pt x="177" y="860"/>
                </a:lnTo>
                <a:lnTo>
                  <a:pt x="181" y="871"/>
                </a:lnTo>
                <a:lnTo>
                  <a:pt x="185" y="882"/>
                </a:lnTo>
                <a:lnTo>
                  <a:pt x="188" y="893"/>
                </a:lnTo>
                <a:lnTo>
                  <a:pt x="189" y="905"/>
                </a:lnTo>
                <a:lnTo>
                  <a:pt x="189" y="916"/>
                </a:lnTo>
                <a:lnTo>
                  <a:pt x="189" y="928"/>
                </a:lnTo>
                <a:lnTo>
                  <a:pt x="188" y="940"/>
                </a:lnTo>
                <a:lnTo>
                  <a:pt x="186" y="952"/>
                </a:lnTo>
                <a:lnTo>
                  <a:pt x="182" y="965"/>
                </a:lnTo>
                <a:lnTo>
                  <a:pt x="179" y="977"/>
                </a:lnTo>
                <a:lnTo>
                  <a:pt x="173" y="990"/>
                </a:lnTo>
                <a:lnTo>
                  <a:pt x="167" y="1003"/>
                </a:lnTo>
                <a:lnTo>
                  <a:pt x="162" y="1015"/>
                </a:lnTo>
                <a:lnTo>
                  <a:pt x="158" y="1026"/>
                </a:lnTo>
                <a:lnTo>
                  <a:pt x="157" y="1036"/>
                </a:lnTo>
                <a:lnTo>
                  <a:pt x="157" y="1045"/>
                </a:lnTo>
                <a:lnTo>
                  <a:pt x="158" y="1052"/>
                </a:lnTo>
                <a:lnTo>
                  <a:pt x="162" y="1060"/>
                </a:lnTo>
                <a:lnTo>
                  <a:pt x="167" y="1064"/>
                </a:lnTo>
                <a:lnTo>
                  <a:pt x="173" y="1069"/>
                </a:lnTo>
                <a:lnTo>
                  <a:pt x="176" y="1060"/>
                </a:lnTo>
                <a:lnTo>
                  <a:pt x="180" y="1048"/>
                </a:lnTo>
                <a:lnTo>
                  <a:pt x="182" y="1034"/>
                </a:lnTo>
                <a:lnTo>
                  <a:pt x="185" y="1021"/>
                </a:lnTo>
                <a:lnTo>
                  <a:pt x="187" y="1012"/>
                </a:lnTo>
                <a:lnTo>
                  <a:pt x="191" y="1004"/>
                </a:lnTo>
                <a:lnTo>
                  <a:pt x="195" y="998"/>
                </a:lnTo>
                <a:lnTo>
                  <a:pt x="200" y="994"/>
                </a:lnTo>
                <a:lnTo>
                  <a:pt x="215" y="984"/>
                </a:lnTo>
                <a:lnTo>
                  <a:pt x="231" y="970"/>
                </a:lnTo>
                <a:lnTo>
                  <a:pt x="236" y="965"/>
                </a:lnTo>
                <a:lnTo>
                  <a:pt x="240" y="960"/>
                </a:lnTo>
                <a:lnTo>
                  <a:pt x="243" y="955"/>
                </a:lnTo>
                <a:lnTo>
                  <a:pt x="246" y="949"/>
                </a:lnTo>
                <a:lnTo>
                  <a:pt x="249" y="938"/>
                </a:lnTo>
                <a:lnTo>
                  <a:pt x="251" y="926"/>
                </a:lnTo>
                <a:lnTo>
                  <a:pt x="251" y="901"/>
                </a:lnTo>
                <a:lnTo>
                  <a:pt x="248" y="870"/>
                </a:lnTo>
                <a:lnTo>
                  <a:pt x="247" y="835"/>
                </a:lnTo>
                <a:lnTo>
                  <a:pt x="248" y="805"/>
                </a:lnTo>
                <a:lnTo>
                  <a:pt x="252" y="778"/>
                </a:lnTo>
                <a:lnTo>
                  <a:pt x="258" y="754"/>
                </a:lnTo>
                <a:lnTo>
                  <a:pt x="264" y="732"/>
                </a:lnTo>
                <a:lnTo>
                  <a:pt x="272" y="714"/>
                </a:lnTo>
                <a:lnTo>
                  <a:pt x="282" y="698"/>
                </a:lnTo>
                <a:lnTo>
                  <a:pt x="291" y="686"/>
                </a:lnTo>
                <a:lnTo>
                  <a:pt x="278" y="683"/>
                </a:lnTo>
                <a:lnTo>
                  <a:pt x="266" y="682"/>
                </a:lnTo>
                <a:lnTo>
                  <a:pt x="254" y="683"/>
                </a:lnTo>
                <a:lnTo>
                  <a:pt x="242" y="684"/>
                </a:lnTo>
                <a:lnTo>
                  <a:pt x="231" y="688"/>
                </a:lnTo>
                <a:lnTo>
                  <a:pt x="222" y="692"/>
                </a:lnTo>
                <a:lnTo>
                  <a:pt x="212" y="700"/>
                </a:lnTo>
                <a:lnTo>
                  <a:pt x="204" y="708"/>
                </a:lnTo>
                <a:lnTo>
                  <a:pt x="195" y="716"/>
                </a:lnTo>
                <a:lnTo>
                  <a:pt x="187" y="727"/>
                </a:lnTo>
                <a:lnTo>
                  <a:pt x="180" y="740"/>
                </a:lnTo>
                <a:lnTo>
                  <a:pt x="173" y="754"/>
                </a:lnTo>
                <a:lnTo>
                  <a:pt x="167" y="768"/>
                </a:lnTo>
                <a:lnTo>
                  <a:pt x="161" y="784"/>
                </a:lnTo>
                <a:lnTo>
                  <a:pt x="155" y="800"/>
                </a:lnTo>
                <a:lnTo>
                  <a:pt x="150" y="818"/>
                </a:lnTo>
                <a:close/>
                <a:moveTo>
                  <a:pt x="195" y="21"/>
                </a:moveTo>
                <a:lnTo>
                  <a:pt x="189" y="23"/>
                </a:lnTo>
                <a:lnTo>
                  <a:pt x="186" y="26"/>
                </a:lnTo>
                <a:lnTo>
                  <a:pt x="185" y="31"/>
                </a:lnTo>
                <a:lnTo>
                  <a:pt x="185" y="37"/>
                </a:lnTo>
                <a:lnTo>
                  <a:pt x="194" y="50"/>
                </a:lnTo>
                <a:lnTo>
                  <a:pt x="213" y="78"/>
                </a:lnTo>
                <a:lnTo>
                  <a:pt x="233" y="105"/>
                </a:lnTo>
                <a:lnTo>
                  <a:pt x="242" y="119"/>
                </a:lnTo>
                <a:lnTo>
                  <a:pt x="246" y="125"/>
                </a:lnTo>
                <a:lnTo>
                  <a:pt x="247" y="129"/>
                </a:lnTo>
                <a:lnTo>
                  <a:pt x="245" y="137"/>
                </a:lnTo>
                <a:lnTo>
                  <a:pt x="243" y="144"/>
                </a:lnTo>
                <a:lnTo>
                  <a:pt x="243" y="147"/>
                </a:lnTo>
                <a:lnTo>
                  <a:pt x="245" y="150"/>
                </a:lnTo>
                <a:lnTo>
                  <a:pt x="247" y="153"/>
                </a:lnTo>
                <a:lnTo>
                  <a:pt x="251" y="157"/>
                </a:lnTo>
                <a:lnTo>
                  <a:pt x="260" y="167"/>
                </a:lnTo>
                <a:lnTo>
                  <a:pt x="270" y="176"/>
                </a:lnTo>
                <a:lnTo>
                  <a:pt x="271" y="186"/>
                </a:lnTo>
                <a:lnTo>
                  <a:pt x="273" y="193"/>
                </a:lnTo>
                <a:lnTo>
                  <a:pt x="276" y="200"/>
                </a:lnTo>
                <a:lnTo>
                  <a:pt x="278" y="204"/>
                </a:lnTo>
                <a:lnTo>
                  <a:pt x="277" y="207"/>
                </a:lnTo>
                <a:lnTo>
                  <a:pt x="277" y="211"/>
                </a:lnTo>
                <a:lnTo>
                  <a:pt x="277" y="213"/>
                </a:lnTo>
                <a:lnTo>
                  <a:pt x="278" y="217"/>
                </a:lnTo>
                <a:lnTo>
                  <a:pt x="282" y="223"/>
                </a:lnTo>
                <a:lnTo>
                  <a:pt x="288" y="230"/>
                </a:lnTo>
                <a:lnTo>
                  <a:pt x="290" y="234"/>
                </a:lnTo>
                <a:lnTo>
                  <a:pt x="294" y="239"/>
                </a:lnTo>
                <a:lnTo>
                  <a:pt x="295" y="252"/>
                </a:lnTo>
                <a:lnTo>
                  <a:pt x="296" y="266"/>
                </a:lnTo>
                <a:lnTo>
                  <a:pt x="279" y="282"/>
                </a:lnTo>
                <a:lnTo>
                  <a:pt x="266" y="295"/>
                </a:lnTo>
                <a:lnTo>
                  <a:pt x="261" y="301"/>
                </a:lnTo>
                <a:lnTo>
                  <a:pt x="258" y="306"/>
                </a:lnTo>
                <a:lnTo>
                  <a:pt x="255" y="311"/>
                </a:lnTo>
                <a:lnTo>
                  <a:pt x="253" y="316"/>
                </a:lnTo>
                <a:lnTo>
                  <a:pt x="253" y="319"/>
                </a:lnTo>
                <a:lnTo>
                  <a:pt x="252" y="323"/>
                </a:lnTo>
                <a:lnTo>
                  <a:pt x="253" y="326"/>
                </a:lnTo>
                <a:lnTo>
                  <a:pt x="254" y="329"/>
                </a:lnTo>
                <a:lnTo>
                  <a:pt x="260" y="329"/>
                </a:lnTo>
                <a:lnTo>
                  <a:pt x="273" y="328"/>
                </a:lnTo>
                <a:lnTo>
                  <a:pt x="287" y="325"/>
                </a:lnTo>
                <a:lnTo>
                  <a:pt x="293" y="325"/>
                </a:lnTo>
                <a:lnTo>
                  <a:pt x="297" y="328"/>
                </a:lnTo>
                <a:lnTo>
                  <a:pt x="301" y="330"/>
                </a:lnTo>
                <a:lnTo>
                  <a:pt x="302" y="336"/>
                </a:lnTo>
                <a:lnTo>
                  <a:pt x="303" y="342"/>
                </a:lnTo>
                <a:lnTo>
                  <a:pt x="302" y="347"/>
                </a:lnTo>
                <a:lnTo>
                  <a:pt x="300" y="353"/>
                </a:lnTo>
                <a:lnTo>
                  <a:pt x="296" y="359"/>
                </a:lnTo>
                <a:lnTo>
                  <a:pt x="291" y="362"/>
                </a:lnTo>
                <a:lnTo>
                  <a:pt x="285" y="366"/>
                </a:lnTo>
                <a:lnTo>
                  <a:pt x="278" y="367"/>
                </a:lnTo>
                <a:lnTo>
                  <a:pt x="261" y="372"/>
                </a:lnTo>
                <a:lnTo>
                  <a:pt x="246" y="377"/>
                </a:lnTo>
                <a:lnTo>
                  <a:pt x="233" y="383"/>
                </a:lnTo>
                <a:lnTo>
                  <a:pt x="222" y="390"/>
                </a:lnTo>
                <a:lnTo>
                  <a:pt x="218" y="394"/>
                </a:lnTo>
                <a:lnTo>
                  <a:pt x="215" y="397"/>
                </a:lnTo>
                <a:lnTo>
                  <a:pt x="211" y="401"/>
                </a:lnTo>
                <a:lnTo>
                  <a:pt x="210" y="406"/>
                </a:lnTo>
                <a:lnTo>
                  <a:pt x="209" y="410"/>
                </a:lnTo>
                <a:lnTo>
                  <a:pt x="209" y="415"/>
                </a:lnTo>
                <a:lnTo>
                  <a:pt x="209" y="421"/>
                </a:lnTo>
                <a:lnTo>
                  <a:pt x="211" y="427"/>
                </a:lnTo>
                <a:lnTo>
                  <a:pt x="216" y="436"/>
                </a:lnTo>
                <a:lnTo>
                  <a:pt x="219" y="443"/>
                </a:lnTo>
                <a:lnTo>
                  <a:pt x="219" y="451"/>
                </a:lnTo>
                <a:lnTo>
                  <a:pt x="218" y="458"/>
                </a:lnTo>
                <a:lnTo>
                  <a:pt x="215" y="466"/>
                </a:lnTo>
                <a:lnTo>
                  <a:pt x="209" y="473"/>
                </a:lnTo>
                <a:lnTo>
                  <a:pt x="200" y="480"/>
                </a:lnTo>
                <a:lnTo>
                  <a:pt x="189" y="487"/>
                </a:lnTo>
                <a:lnTo>
                  <a:pt x="186" y="492"/>
                </a:lnTo>
                <a:lnTo>
                  <a:pt x="182" y="498"/>
                </a:lnTo>
                <a:lnTo>
                  <a:pt x="181" y="505"/>
                </a:lnTo>
                <a:lnTo>
                  <a:pt x="181" y="512"/>
                </a:lnTo>
                <a:lnTo>
                  <a:pt x="175" y="518"/>
                </a:lnTo>
                <a:lnTo>
                  <a:pt x="170" y="526"/>
                </a:lnTo>
                <a:lnTo>
                  <a:pt x="164" y="534"/>
                </a:lnTo>
                <a:lnTo>
                  <a:pt x="161" y="544"/>
                </a:lnTo>
                <a:lnTo>
                  <a:pt x="158" y="552"/>
                </a:lnTo>
                <a:lnTo>
                  <a:pt x="157" y="557"/>
                </a:lnTo>
                <a:lnTo>
                  <a:pt x="158" y="559"/>
                </a:lnTo>
                <a:lnTo>
                  <a:pt x="159" y="560"/>
                </a:lnTo>
                <a:lnTo>
                  <a:pt x="162" y="560"/>
                </a:lnTo>
                <a:lnTo>
                  <a:pt x="164" y="560"/>
                </a:lnTo>
                <a:lnTo>
                  <a:pt x="189" y="553"/>
                </a:lnTo>
                <a:lnTo>
                  <a:pt x="213" y="547"/>
                </a:lnTo>
                <a:lnTo>
                  <a:pt x="237" y="544"/>
                </a:lnTo>
                <a:lnTo>
                  <a:pt x="260" y="541"/>
                </a:lnTo>
                <a:lnTo>
                  <a:pt x="271" y="542"/>
                </a:lnTo>
                <a:lnTo>
                  <a:pt x="282" y="542"/>
                </a:lnTo>
                <a:lnTo>
                  <a:pt x="293" y="545"/>
                </a:lnTo>
                <a:lnTo>
                  <a:pt x="303" y="547"/>
                </a:lnTo>
                <a:lnTo>
                  <a:pt x="313" y="551"/>
                </a:lnTo>
                <a:lnTo>
                  <a:pt x="323" y="556"/>
                </a:lnTo>
                <a:lnTo>
                  <a:pt x="331" y="560"/>
                </a:lnTo>
                <a:lnTo>
                  <a:pt x="341" y="568"/>
                </a:lnTo>
                <a:lnTo>
                  <a:pt x="354" y="580"/>
                </a:lnTo>
                <a:lnTo>
                  <a:pt x="362" y="589"/>
                </a:lnTo>
                <a:lnTo>
                  <a:pt x="368" y="593"/>
                </a:lnTo>
                <a:lnTo>
                  <a:pt x="374" y="595"/>
                </a:lnTo>
                <a:lnTo>
                  <a:pt x="383" y="596"/>
                </a:lnTo>
                <a:lnTo>
                  <a:pt x="395" y="598"/>
                </a:lnTo>
                <a:lnTo>
                  <a:pt x="393" y="604"/>
                </a:lnTo>
                <a:lnTo>
                  <a:pt x="393" y="607"/>
                </a:lnTo>
                <a:lnTo>
                  <a:pt x="393" y="612"/>
                </a:lnTo>
                <a:lnTo>
                  <a:pt x="395" y="616"/>
                </a:lnTo>
                <a:lnTo>
                  <a:pt x="397" y="618"/>
                </a:lnTo>
                <a:lnTo>
                  <a:pt x="399" y="620"/>
                </a:lnTo>
                <a:lnTo>
                  <a:pt x="403" y="623"/>
                </a:lnTo>
                <a:lnTo>
                  <a:pt x="407" y="624"/>
                </a:lnTo>
                <a:lnTo>
                  <a:pt x="408" y="632"/>
                </a:lnTo>
                <a:lnTo>
                  <a:pt x="409" y="641"/>
                </a:lnTo>
                <a:lnTo>
                  <a:pt x="398" y="642"/>
                </a:lnTo>
                <a:lnTo>
                  <a:pt x="387" y="643"/>
                </a:lnTo>
                <a:lnTo>
                  <a:pt x="375" y="646"/>
                </a:lnTo>
                <a:lnTo>
                  <a:pt x="365" y="647"/>
                </a:lnTo>
                <a:lnTo>
                  <a:pt x="353" y="650"/>
                </a:lnTo>
                <a:lnTo>
                  <a:pt x="342" y="654"/>
                </a:lnTo>
                <a:lnTo>
                  <a:pt x="330" y="656"/>
                </a:lnTo>
                <a:lnTo>
                  <a:pt x="319" y="658"/>
                </a:lnTo>
                <a:lnTo>
                  <a:pt x="309" y="650"/>
                </a:lnTo>
                <a:lnTo>
                  <a:pt x="300" y="646"/>
                </a:lnTo>
                <a:lnTo>
                  <a:pt x="290" y="641"/>
                </a:lnTo>
                <a:lnTo>
                  <a:pt x="281" y="635"/>
                </a:lnTo>
                <a:lnTo>
                  <a:pt x="270" y="629"/>
                </a:lnTo>
                <a:lnTo>
                  <a:pt x="259" y="623"/>
                </a:lnTo>
                <a:lnTo>
                  <a:pt x="249" y="618"/>
                </a:lnTo>
                <a:lnTo>
                  <a:pt x="239" y="614"/>
                </a:lnTo>
                <a:lnTo>
                  <a:pt x="229" y="612"/>
                </a:lnTo>
                <a:lnTo>
                  <a:pt x="218" y="610"/>
                </a:lnTo>
                <a:lnTo>
                  <a:pt x="209" y="608"/>
                </a:lnTo>
                <a:lnTo>
                  <a:pt x="199" y="608"/>
                </a:lnTo>
                <a:lnTo>
                  <a:pt x="189" y="610"/>
                </a:lnTo>
                <a:lnTo>
                  <a:pt x="181" y="611"/>
                </a:lnTo>
                <a:lnTo>
                  <a:pt x="171" y="614"/>
                </a:lnTo>
                <a:lnTo>
                  <a:pt x="163" y="618"/>
                </a:lnTo>
                <a:lnTo>
                  <a:pt x="155" y="624"/>
                </a:lnTo>
                <a:lnTo>
                  <a:pt x="146" y="630"/>
                </a:lnTo>
                <a:lnTo>
                  <a:pt x="138" y="638"/>
                </a:lnTo>
                <a:lnTo>
                  <a:pt x="129" y="647"/>
                </a:lnTo>
                <a:lnTo>
                  <a:pt x="121" y="656"/>
                </a:lnTo>
                <a:lnTo>
                  <a:pt x="113" y="668"/>
                </a:lnTo>
                <a:lnTo>
                  <a:pt x="105" y="680"/>
                </a:lnTo>
                <a:lnTo>
                  <a:pt x="97" y="695"/>
                </a:lnTo>
                <a:lnTo>
                  <a:pt x="90" y="709"/>
                </a:lnTo>
                <a:lnTo>
                  <a:pt x="83" y="726"/>
                </a:lnTo>
                <a:lnTo>
                  <a:pt x="77" y="744"/>
                </a:lnTo>
                <a:lnTo>
                  <a:pt x="69" y="764"/>
                </a:lnTo>
                <a:lnTo>
                  <a:pt x="68" y="768"/>
                </a:lnTo>
                <a:lnTo>
                  <a:pt x="66" y="770"/>
                </a:lnTo>
                <a:lnTo>
                  <a:pt x="63" y="773"/>
                </a:lnTo>
                <a:lnTo>
                  <a:pt x="61" y="774"/>
                </a:lnTo>
                <a:lnTo>
                  <a:pt x="57" y="774"/>
                </a:lnTo>
                <a:lnTo>
                  <a:pt x="54" y="773"/>
                </a:lnTo>
                <a:lnTo>
                  <a:pt x="49" y="772"/>
                </a:lnTo>
                <a:lnTo>
                  <a:pt x="43" y="769"/>
                </a:lnTo>
                <a:lnTo>
                  <a:pt x="33" y="760"/>
                </a:lnTo>
                <a:lnTo>
                  <a:pt x="25" y="750"/>
                </a:lnTo>
                <a:lnTo>
                  <a:pt x="19" y="742"/>
                </a:lnTo>
                <a:lnTo>
                  <a:pt x="15" y="733"/>
                </a:lnTo>
                <a:lnTo>
                  <a:pt x="14" y="726"/>
                </a:lnTo>
                <a:lnTo>
                  <a:pt x="14" y="719"/>
                </a:lnTo>
                <a:lnTo>
                  <a:pt x="18" y="713"/>
                </a:lnTo>
                <a:lnTo>
                  <a:pt x="23" y="707"/>
                </a:lnTo>
                <a:lnTo>
                  <a:pt x="30" y="700"/>
                </a:lnTo>
                <a:lnTo>
                  <a:pt x="36" y="697"/>
                </a:lnTo>
                <a:lnTo>
                  <a:pt x="41" y="695"/>
                </a:lnTo>
                <a:lnTo>
                  <a:pt x="44" y="696"/>
                </a:lnTo>
                <a:lnTo>
                  <a:pt x="45" y="698"/>
                </a:lnTo>
                <a:lnTo>
                  <a:pt x="45" y="701"/>
                </a:lnTo>
                <a:lnTo>
                  <a:pt x="44" y="704"/>
                </a:lnTo>
                <a:lnTo>
                  <a:pt x="41" y="709"/>
                </a:lnTo>
                <a:lnTo>
                  <a:pt x="41" y="710"/>
                </a:lnTo>
                <a:lnTo>
                  <a:pt x="42" y="712"/>
                </a:lnTo>
                <a:lnTo>
                  <a:pt x="47" y="712"/>
                </a:lnTo>
                <a:lnTo>
                  <a:pt x="53" y="714"/>
                </a:lnTo>
                <a:lnTo>
                  <a:pt x="56" y="716"/>
                </a:lnTo>
                <a:lnTo>
                  <a:pt x="60" y="719"/>
                </a:lnTo>
                <a:lnTo>
                  <a:pt x="66" y="726"/>
                </a:lnTo>
                <a:lnTo>
                  <a:pt x="71" y="736"/>
                </a:lnTo>
                <a:lnTo>
                  <a:pt x="75" y="722"/>
                </a:lnTo>
                <a:lnTo>
                  <a:pt x="78" y="710"/>
                </a:lnTo>
                <a:lnTo>
                  <a:pt x="78" y="698"/>
                </a:lnTo>
                <a:lnTo>
                  <a:pt x="77" y="689"/>
                </a:lnTo>
                <a:lnTo>
                  <a:pt x="74" y="679"/>
                </a:lnTo>
                <a:lnTo>
                  <a:pt x="69" y="670"/>
                </a:lnTo>
                <a:lnTo>
                  <a:pt x="65" y="661"/>
                </a:lnTo>
                <a:lnTo>
                  <a:pt x="57" y="654"/>
                </a:lnTo>
                <a:lnTo>
                  <a:pt x="55" y="653"/>
                </a:lnTo>
                <a:lnTo>
                  <a:pt x="53" y="653"/>
                </a:lnTo>
                <a:lnTo>
                  <a:pt x="54" y="668"/>
                </a:lnTo>
                <a:lnTo>
                  <a:pt x="55" y="684"/>
                </a:lnTo>
                <a:lnTo>
                  <a:pt x="49" y="684"/>
                </a:lnTo>
                <a:lnTo>
                  <a:pt x="43" y="684"/>
                </a:lnTo>
                <a:lnTo>
                  <a:pt x="37" y="684"/>
                </a:lnTo>
                <a:lnTo>
                  <a:pt x="32" y="685"/>
                </a:lnTo>
                <a:lnTo>
                  <a:pt x="23" y="689"/>
                </a:lnTo>
                <a:lnTo>
                  <a:pt x="15" y="695"/>
                </a:lnTo>
                <a:lnTo>
                  <a:pt x="9" y="702"/>
                </a:lnTo>
                <a:lnTo>
                  <a:pt x="5" y="710"/>
                </a:lnTo>
                <a:lnTo>
                  <a:pt x="1" y="719"/>
                </a:lnTo>
                <a:lnTo>
                  <a:pt x="0" y="728"/>
                </a:lnTo>
                <a:lnTo>
                  <a:pt x="0" y="737"/>
                </a:lnTo>
                <a:lnTo>
                  <a:pt x="1" y="745"/>
                </a:lnTo>
                <a:lnTo>
                  <a:pt x="3" y="754"/>
                </a:lnTo>
                <a:lnTo>
                  <a:pt x="7" y="762"/>
                </a:lnTo>
                <a:lnTo>
                  <a:pt x="13" y="769"/>
                </a:lnTo>
                <a:lnTo>
                  <a:pt x="20" y="778"/>
                </a:lnTo>
                <a:lnTo>
                  <a:pt x="29" y="785"/>
                </a:lnTo>
                <a:lnTo>
                  <a:pt x="39" y="791"/>
                </a:lnTo>
                <a:lnTo>
                  <a:pt x="45" y="794"/>
                </a:lnTo>
                <a:lnTo>
                  <a:pt x="50" y="798"/>
                </a:lnTo>
                <a:lnTo>
                  <a:pt x="54" y="803"/>
                </a:lnTo>
                <a:lnTo>
                  <a:pt x="55" y="809"/>
                </a:lnTo>
                <a:lnTo>
                  <a:pt x="56" y="815"/>
                </a:lnTo>
                <a:lnTo>
                  <a:pt x="55" y="822"/>
                </a:lnTo>
                <a:lnTo>
                  <a:pt x="53" y="829"/>
                </a:lnTo>
                <a:lnTo>
                  <a:pt x="48" y="836"/>
                </a:lnTo>
                <a:lnTo>
                  <a:pt x="43" y="846"/>
                </a:lnTo>
                <a:lnTo>
                  <a:pt x="38" y="856"/>
                </a:lnTo>
                <a:lnTo>
                  <a:pt x="33" y="865"/>
                </a:lnTo>
                <a:lnTo>
                  <a:pt x="30" y="875"/>
                </a:lnTo>
                <a:lnTo>
                  <a:pt x="27" y="884"/>
                </a:lnTo>
                <a:lnTo>
                  <a:pt x="26" y="894"/>
                </a:lnTo>
                <a:lnTo>
                  <a:pt x="25" y="904"/>
                </a:lnTo>
                <a:lnTo>
                  <a:pt x="25" y="914"/>
                </a:lnTo>
                <a:lnTo>
                  <a:pt x="26" y="924"/>
                </a:lnTo>
                <a:lnTo>
                  <a:pt x="27" y="935"/>
                </a:lnTo>
                <a:lnTo>
                  <a:pt x="30" y="946"/>
                </a:lnTo>
                <a:lnTo>
                  <a:pt x="32" y="958"/>
                </a:lnTo>
                <a:lnTo>
                  <a:pt x="41" y="980"/>
                </a:lnTo>
                <a:lnTo>
                  <a:pt x="50" y="1004"/>
                </a:lnTo>
                <a:lnTo>
                  <a:pt x="53" y="1004"/>
                </a:lnTo>
                <a:lnTo>
                  <a:pt x="54" y="1003"/>
                </a:lnTo>
                <a:lnTo>
                  <a:pt x="57" y="977"/>
                </a:lnTo>
                <a:lnTo>
                  <a:pt x="61" y="954"/>
                </a:lnTo>
                <a:lnTo>
                  <a:pt x="66" y="935"/>
                </a:lnTo>
                <a:lnTo>
                  <a:pt x="71" y="919"/>
                </a:lnTo>
                <a:lnTo>
                  <a:pt x="77" y="906"/>
                </a:lnTo>
                <a:lnTo>
                  <a:pt x="84" y="896"/>
                </a:lnTo>
                <a:lnTo>
                  <a:pt x="87" y="893"/>
                </a:lnTo>
                <a:lnTo>
                  <a:pt x="92" y="889"/>
                </a:lnTo>
                <a:lnTo>
                  <a:pt x="96" y="887"/>
                </a:lnTo>
                <a:lnTo>
                  <a:pt x="101" y="886"/>
                </a:lnTo>
                <a:lnTo>
                  <a:pt x="107" y="883"/>
                </a:lnTo>
                <a:lnTo>
                  <a:pt x="111" y="880"/>
                </a:lnTo>
                <a:lnTo>
                  <a:pt x="116" y="875"/>
                </a:lnTo>
                <a:lnTo>
                  <a:pt x="122" y="869"/>
                </a:lnTo>
                <a:lnTo>
                  <a:pt x="125" y="865"/>
                </a:lnTo>
                <a:lnTo>
                  <a:pt x="127" y="863"/>
                </a:lnTo>
                <a:lnTo>
                  <a:pt x="128" y="862"/>
                </a:lnTo>
                <a:lnTo>
                  <a:pt x="131" y="862"/>
                </a:lnTo>
                <a:lnTo>
                  <a:pt x="132" y="863"/>
                </a:lnTo>
                <a:lnTo>
                  <a:pt x="134" y="864"/>
                </a:lnTo>
                <a:lnTo>
                  <a:pt x="135" y="868"/>
                </a:lnTo>
                <a:lnTo>
                  <a:pt x="138" y="871"/>
                </a:lnTo>
                <a:lnTo>
                  <a:pt x="143" y="882"/>
                </a:lnTo>
                <a:lnTo>
                  <a:pt x="145" y="894"/>
                </a:lnTo>
                <a:lnTo>
                  <a:pt x="146" y="905"/>
                </a:lnTo>
                <a:lnTo>
                  <a:pt x="146" y="917"/>
                </a:lnTo>
                <a:lnTo>
                  <a:pt x="145" y="928"/>
                </a:lnTo>
                <a:lnTo>
                  <a:pt x="143" y="938"/>
                </a:lnTo>
                <a:lnTo>
                  <a:pt x="138" y="950"/>
                </a:lnTo>
                <a:lnTo>
                  <a:pt x="132" y="961"/>
                </a:lnTo>
                <a:lnTo>
                  <a:pt x="123" y="973"/>
                </a:lnTo>
                <a:lnTo>
                  <a:pt x="117" y="986"/>
                </a:lnTo>
                <a:lnTo>
                  <a:pt x="111" y="998"/>
                </a:lnTo>
                <a:lnTo>
                  <a:pt x="108" y="1009"/>
                </a:lnTo>
                <a:lnTo>
                  <a:pt x="104" y="1021"/>
                </a:lnTo>
                <a:lnTo>
                  <a:pt x="102" y="1032"/>
                </a:lnTo>
                <a:lnTo>
                  <a:pt x="101" y="1043"/>
                </a:lnTo>
                <a:lnTo>
                  <a:pt x="101" y="1052"/>
                </a:lnTo>
                <a:lnTo>
                  <a:pt x="102" y="1063"/>
                </a:lnTo>
                <a:lnTo>
                  <a:pt x="104" y="1073"/>
                </a:lnTo>
                <a:lnTo>
                  <a:pt x="108" y="1082"/>
                </a:lnTo>
                <a:lnTo>
                  <a:pt x="114" y="1091"/>
                </a:lnTo>
                <a:lnTo>
                  <a:pt x="120" y="1099"/>
                </a:lnTo>
                <a:lnTo>
                  <a:pt x="128" y="1108"/>
                </a:lnTo>
                <a:lnTo>
                  <a:pt x="137" y="1116"/>
                </a:lnTo>
                <a:lnTo>
                  <a:pt x="147" y="1124"/>
                </a:lnTo>
                <a:lnTo>
                  <a:pt x="149" y="1127"/>
                </a:lnTo>
                <a:lnTo>
                  <a:pt x="150" y="1129"/>
                </a:lnTo>
                <a:lnTo>
                  <a:pt x="141" y="1140"/>
                </a:lnTo>
                <a:lnTo>
                  <a:pt x="133" y="1150"/>
                </a:lnTo>
                <a:lnTo>
                  <a:pt x="132" y="1153"/>
                </a:lnTo>
                <a:lnTo>
                  <a:pt x="131" y="1157"/>
                </a:lnTo>
                <a:lnTo>
                  <a:pt x="132" y="1160"/>
                </a:lnTo>
                <a:lnTo>
                  <a:pt x="133" y="1164"/>
                </a:lnTo>
                <a:lnTo>
                  <a:pt x="134" y="1168"/>
                </a:lnTo>
                <a:lnTo>
                  <a:pt x="138" y="1172"/>
                </a:lnTo>
                <a:lnTo>
                  <a:pt x="141" y="1176"/>
                </a:lnTo>
                <a:lnTo>
                  <a:pt x="146" y="1181"/>
                </a:lnTo>
                <a:lnTo>
                  <a:pt x="150" y="1186"/>
                </a:lnTo>
                <a:lnTo>
                  <a:pt x="153" y="1190"/>
                </a:lnTo>
                <a:lnTo>
                  <a:pt x="156" y="1198"/>
                </a:lnTo>
                <a:lnTo>
                  <a:pt x="158" y="1204"/>
                </a:lnTo>
                <a:lnTo>
                  <a:pt x="162" y="1219"/>
                </a:lnTo>
                <a:lnTo>
                  <a:pt x="164" y="1237"/>
                </a:lnTo>
                <a:lnTo>
                  <a:pt x="162" y="1243"/>
                </a:lnTo>
                <a:lnTo>
                  <a:pt x="161" y="1250"/>
                </a:lnTo>
                <a:lnTo>
                  <a:pt x="161" y="1258"/>
                </a:lnTo>
                <a:lnTo>
                  <a:pt x="162" y="1266"/>
                </a:lnTo>
                <a:lnTo>
                  <a:pt x="167" y="1271"/>
                </a:lnTo>
                <a:lnTo>
                  <a:pt x="171" y="1274"/>
                </a:lnTo>
                <a:lnTo>
                  <a:pt x="177" y="1278"/>
                </a:lnTo>
                <a:lnTo>
                  <a:pt x="185" y="1280"/>
                </a:lnTo>
                <a:lnTo>
                  <a:pt x="193" y="1282"/>
                </a:lnTo>
                <a:lnTo>
                  <a:pt x="203" y="1283"/>
                </a:lnTo>
                <a:lnTo>
                  <a:pt x="212" y="1283"/>
                </a:lnTo>
                <a:lnTo>
                  <a:pt x="224" y="1283"/>
                </a:lnTo>
                <a:lnTo>
                  <a:pt x="225" y="1282"/>
                </a:lnTo>
                <a:lnTo>
                  <a:pt x="227" y="1280"/>
                </a:lnTo>
                <a:lnTo>
                  <a:pt x="227" y="1278"/>
                </a:lnTo>
                <a:lnTo>
                  <a:pt x="227" y="1276"/>
                </a:lnTo>
                <a:lnTo>
                  <a:pt x="227" y="1271"/>
                </a:lnTo>
                <a:lnTo>
                  <a:pt x="227" y="1266"/>
                </a:lnTo>
                <a:lnTo>
                  <a:pt x="225" y="1261"/>
                </a:lnTo>
                <a:lnTo>
                  <a:pt x="223" y="1256"/>
                </a:lnTo>
                <a:lnTo>
                  <a:pt x="217" y="1247"/>
                </a:lnTo>
                <a:lnTo>
                  <a:pt x="209" y="1235"/>
                </a:lnTo>
                <a:lnTo>
                  <a:pt x="199" y="1224"/>
                </a:lnTo>
                <a:lnTo>
                  <a:pt x="191" y="1214"/>
                </a:lnTo>
                <a:lnTo>
                  <a:pt x="185" y="1205"/>
                </a:lnTo>
                <a:lnTo>
                  <a:pt x="181" y="1195"/>
                </a:lnTo>
                <a:lnTo>
                  <a:pt x="179" y="1186"/>
                </a:lnTo>
                <a:lnTo>
                  <a:pt x="179" y="1176"/>
                </a:lnTo>
                <a:lnTo>
                  <a:pt x="180" y="1166"/>
                </a:lnTo>
                <a:lnTo>
                  <a:pt x="182" y="1157"/>
                </a:lnTo>
                <a:lnTo>
                  <a:pt x="185" y="1153"/>
                </a:lnTo>
                <a:lnTo>
                  <a:pt x="187" y="1150"/>
                </a:lnTo>
                <a:lnTo>
                  <a:pt x="205" y="1156"/>
                </a:lnTo>
                <a:lnTo>
                  <a:pt x="227" y="1162"/>
                </a:lnTo>
                <a:lnTo>
                  <a:pt x="247" y="1168"/>
                </a:lnTo>
                <a:lnTo>
                  <a:pt x="269" y="1171"/>
                </a:lnTo>
                <a:lnTo>
                  <a:pt x="265" y="1181"/>
                </a:lnTo>
                <a:lnTo>
                  <a:pt x="261" y="1190"/>
                </a:lnTo>
                <a:lnTo>
                  <a:pt x="260" y="1200"/>
                </a:lnTo>
                <a:lnTo>
                  <a:pt x="260" y="1210"/>
                </a:lnTo>
                <a:lnTo>
                  <a:pt x="260" y="1218"/>
                </a:lnTo>
                <a:lnTo>
                  <a:pt x="263" y="1228"/>
                </a:lnTo>
                <a:lnTo>
                  <a:pt x="265" y="1235"/>
                </a:lnTo>
                <a:lnTo>
                  <a:pt x="269" y="1242"/>
                </a:lnTo>
                <a:lnTo>
                  <a:pt x="276" y="1254"/>
                </a:lnTo>
                <a:lnTo>
                  <a:pt x="283" y="1264"/>
                </a:lnTo>
                <a:lnTo>
                  <a:pt x="291" y="1272"/>
                </a:lnTo>
                <a:lnTo>
                  <a:pt x="300" y="1279"/>
                </a:lnTo>
                <a:lnTo>
                  <a:pt x="311" y="1284"/>
                </a:lnTo>
                <a:lnTo>
                  <a:pt x="321" y="1286"/>
                </a:lnTo>
                <a:lnTo>
                  <a:pt x="333" y="1288"/>
                </a:lnTo>
                <a:lnTo>
                  <a:pt x="348" y="1288"/>
                </a:lnTo>
                <a:lnTo>
                  <a:pt x="357" y="1286"/>
                </a:lnTo>
                <a:lnTo>
                  <a:pt x="366" y="1284"/>
                </a:lnTo>
                <a:lnTo>
                  <a:pt x="374" y="1282"/>
                </a:lnTo>
                <a:lnTo>
                  <a:pt x="381" y="1278"/>
                </a:lnTo>
                <a:lnTo>
                  <a:pt x="387" y="1273"/>
                </a:lnTo>
                <a:lnTo>
                  <a:pt x="393" y="1267"/>
                </a:lnTo>
                <a:lnTo>
                  <a:pt x="399" y="1261"/>
                </a:lnTo>
                <a:lnTo>
                  <a:pt x="403" y="1255"/>
                </a:lnTo>
                <a:lnTo>
                  <a:pt x="407" y="1248"/>
                </a:lnTo>
                <a:lnTo>
                  <a:pt x="409" y="1240"/>
                </a:lnTo>
                <a:lnTo>
                  <a:pt x="411" y="1231"/>
                </a:lnTo>
                <a:lnTo>
                  <a:pt x="413" y="1223"/>
                </a:lnTo>
                <a:lnTo>
                  <a:pt x="413" y="1213"/>
                </a:lnTo>
                <a:lnTo>
                  <a:pt x="411" y="1202"/>
                </a:lnTo>
                <a:lnTo>
                  <a:pt x="409" y="1193"/>
                </a:lnTo>
                <a:lnTo>
                  <a:pt x="405" y="1182"/>
                </a:lnTo>
                <a:lnTo>
                  <a:pt x="413" y="1178"/>
                </a:lnTo>
                <a:lnTo>
                  <a:pt x="419" y="1176"/>
                </a:lnTo>
                <a:lnTo>
                  <a:pt x="425" y="1175"/>
                </a:lnTo>
                <a:lnTo>
                  <a:pt x="429" y="1175"/>
                </a:lnTo>
                <a:lnTo>
                  <a:pt x="433" y="1175"/>
                </a:lnTo>
                <a:lnTo>
                  <a:pt x="438" y="1177"/>
                </a:lnTo>
                <a:lnTo>
                  <a:pt x="440" y="1180"/>
                </a:lnTo>
                <a:lnTo>
                  <a:pt x="443" y="1183"/>
                </a:lnTo>
                <a:lnTo>
                  <a:pt x="444" y="1192"/>
                </a:lnTo>
                <a:lnTo>
                  <a:pt x="445" y="1198"/>
                </a:lnTo>
                <a:lnTo>
                  <a:pt x="446" y="1202"/>
                </a:lnTo>
                <a:lnTo>
                  <a:pt x="449" y="1206"/>
                </a:lnTo>
                <a:lnTo>
                  <a:pt x="451" y="1210"/>
                </a:lnTo>
                <a:lnTo>
                  <a:pt x="452" y="1213"/>
                </a:lnTo>
                <a:lnTo>
                  <a:pt x="455" y="1219"/>
                </a:lnTo>
                <a:lnTo>
                  <a:pt x="455" y="1228"/>
                </a:lnTo>
                <a:lnTo>
                  <a:pt x="444" y="1237"/>
                </a:lnTo>
                <a:lnTo>
                  <a:pt x="435" y="1247"/>
                </a:lnTo>
                <a:lnTo>
                  <a:pt x="429" y="1255"/>
                </a:lnTo>
                <a:lnTo>
                  <a:pt x="426" y="1265"/>
                </a:lnTo>
                <a:lnTo>
                  <a:pt x="426" y="1268"/>
                </a:lnTo>
                <a:lnTo>
                  <a:pt x="426" y="1272"/>
                </a:lnTo>
                <a:lnTo>
                  <a:pt x="427" y="1276"/>
                </a:lnTo>
                <a:lnTo>
                  <a:pt x="428" y="1279"/>
                </a:lnTo>
                <a:lnTo>
                  <a:pt x="432" y="1283"/>
                </a:lnTo>
                <a:lnTo>
                  <a:pt x="435" y="1286"/>
                </a:lnTo>
                <a:lnTo>
                  <a:pt x="440" y="1289"/>
                </a:lnTo>
                <a:lnTo>
                  <a:pt x="446" y="1292"/>
                </a:lnTo>
                <a:lnTo>
                  <a:pt x="451" y="1298"/>
                </a:lnTo>
                <a:lnTo>
                  <a:pt x="453" y="1303"/>
                </a:lnTo>
                <a:lnTo>
                  <a:pt x="455" y="1308"/>
                </a:lnTo>
                <a:lnTo>
                  <a:pt x="453" y="1310"/>
                </a:lnTo>
                <a:lnTo>
                  <a:pt x="450" y="1313"/>
                </a:lnTo>
                <a:lnTo>
                  <a:pt x="445" y="1315"/>
                </a:lnTo>
                <a:lnTo>
                  <a:pt x="439" y="1316"/>
                </a:lnTo>
                <a:lnTo>
                  <a:pt x="431" y="1318"/>
                </a:lnTo>
                <a:lnTo>
                  <a:pt x="422" y="1315"/>
                </a:lnTo>
                <a:lnTo>
                  <a:pt x="415" y="1314"/>
                </a:lnTo>
                <a:lnTo>
                  <a:pt x="408" y="1314"/>
                </a:lnTo>
                <a:lnTo>
                  <a:pt x="401" y="1315"/>
                </a:lnTo>
                <a:lnTo>
                  <a:pt x="396" y="1318"/>
                </a:lnTo>
                <a:lnTo>
                  <a:pt x="391" y="1321"/>
                </a:lnTo>
                <a:lnTo>
                  <a:pt x="389" y="1326"/>
                </a:lnTo>
                <a:lnTo>
                  <a:pt x="386" y="1332"/>
                </a:lnTo>
                <a:lnTo>
                  <a:pt x="379" y="1333"/>
                </a:lnTo>
                <a:lnTo>
                  <a:pt x="373" y="1336"/>
                </a:lnTo>
                <a:lnTo>
                  <a:pt x="368" y="1338"/>
                </a:lnTo>
                <a:lnTo>
                  <a:pt x="365" y="1343"/>
                </a:lnTo>
                <a:lnTo>
                  <a:pt x="362" y="1348"/>
                </a:lnTo>
                <a:lnTo>
                  <a:pt x="360" y="1352"/>
                </a:lnTo>
                <a:lnTo>
                  <a:pt x="359" y="1360"/>
                </a:lnTo>
                <a:lnTo>
                  <a:pt x="359" y="1367"/>
                </a:lnTo>
                <a:lnTo>
                  <a:pt x="362" y="1362"/>
                </a:lnTo>
                <a:lnTo>
                  <a:pt x="365" y="1357"/>
                </a:lnTo>
                <a:lnTo>
                  <a:pt x="368" y="1355"/>
                </a:lnTo>
                <a:lnTo>
                  <a:pt x="372" y="1354"/>
                </a:lnTo>
                <a:lnTo>
                  <a:pt x="375" y="1352"/>
                </a:lnTo>
                <a:lnTo>
                  <a:pt x="378" y="1352"/>
                </a:lnTo>
                <a:lnTo>
                  <a:pt x="381" y="1352"/>
                </a:lnTo>
                <a:lnTo>
                  <a:pt x="384" y="1354"/>
                </a:lnTo>
                <a:lnTo>
                  <a:pt x="392" y="1354"/>
                </a:lnTo>
                <a:lnTo>
                  <a:pt x="402" y="1355"/>
                </a:lnTo>
                <a:lnTo>
                  <a:pt x="410" y="1354"/>
                </a:lnTo>
                <a:lnTo>
                  <a:pt x="419" y="1352"/>
                </a:lnTo>
                <a:lnTo>
                  <a:pt x="426" y="1350"/>
                </a:lnTo>
                <a:lnTo>
                  <a:pt x="433" y="1349"/>
                </a:lnTo>
                <a:lnTo>
                  <a:pt x="441" y="1350"/>
                </a:lnTo>
                <a:lnTo>
                  <a:pt x="451" y="1352"/>
                </a:lnTo>
                <a:lnTo>
                  <a:pt x="456" y="1354"/>
                </a:lnTo>
                <a:lnTo>
                  <a:pt x="459" y="1355"/>
                </a:lnTo>
                <a:lnTo>
                  <a:pt x="462" y="1357"/>
                </a:lnTo>
                <a:lnTo>
                  <a:pt x="465" y="1361"/>
                </a:lnTo>
                <a:lnTo>
                  <a:pt x="470" y="1364"/>
                </a:lnTo>
                <a:lnTo>
                  <a:pt x="474" y="1367"/>
                </a:lnTo>
                <a:lnTo>
                  <a:pt x="478" y="1368"/>
                </a:lnTo>
                <a:lnTo>
                  <a:pt x="482" y="1368"/>
                </a:lnTo>
                <a:lnTo>
                  <a:pt x="487" y="1368"/>
                </a:lnTo>
                <a:lnTo>
                  <a:pt x="493" y="1369"/>
                </a:lnTo>
                <a:lnTo>
                  <a:pt x="502" y="1373"/>
                </a:lnTo>
                <a:lnTo>
                  <a:pt x="512" y="1379"/>
                </a:lnTo>
                <a:lnTo>
                  <a:pt x="520" y="1380"/>
                </a:lnTo>
                <a:lnTo>
                  <a:pt x="528" y="1381"/>
                </a:lnTo>
                <a:lnTo>
                  <a:pt x="532" y="1382"/>
                </a:lnTo>
                <a:lnTo>
                  <a:pt x="534" y="1385"/>
                </a:lnTo>
                <a:lnTo>
                  <a:pt x="536" y="1388"/>
                </a:lnTo>
                <a:lnTo>
                  <a:pt x="538" y="1392"/>
                </a:lnTo>
                <a:lnTo>
                  <a:pt x="540" y="1386"/>
                </a:lnTo>
                <a:lnTo>
                  <a:pt x="541" y="1380"/>
                </a:lnTo>
                <a:lnTo>
                  <a:pt x="542" y="1376"/>
                </a:lnTo>
                <a:lnTo>
                  <a:pt x="542" y="1373"/>
                </a:lnTo>
                <a:lnTo>
                  <a:pt x="540" y="1369"/>
                </a:lnTo>
                <a:lnTo>
                  <a:pt x="538" y="1366"/>
                </a:lnTo>
                <a:lnTo>
                  <a:pt x="534" y="1362"/>
                </a:lnTo>
                <a:lnTo>
                  <a:pt x="534" y="1358"/>
                </a:lnTo>
                <a:lnTo>
                  <a:pt x="536" y="1356"/>
                </a:lnTo>
                <a:lnTo>
                  <a:pt x="540" y="1355"/>
                </a:lnTo>
                <a:lnTo>
                  <a:pt x="554" y="1355"/>
                </a:lnTo>
                <a:lnTo>
                  <a:pt x="574" y="1358"/>
                </a:lnTo>
                <a:lnTo>
                  <a:pt x="586" y="1363"/>
                </a:lnTo>
                <a:lnTo>
                  <a:pt x="596" y="1366"/>
                </a:lnTo>
                <a:lnTo>
                  <a:pt x="607" y="1367"/>
                </a:lnTo>
                <a:lnTo>
                  <a:pt x="617" y="1367"/>
                </a:lnTo>
                <a:lnTo>
                  <a:pt x="620" y="1363"/>
                </a:lnTo>
                <a:lnTo>
                  <a:pt x="625" y="1361"/>
                </a:lnTo>
                <a:lnTo>
                  <a:pt x="628" y="1360"/>
                </a:lnTo>
                <a:lnTo>
                  <a:pt x="630" y="1362"/>
                </a:lnTo>
                <a:lnTo>
                  <a:pt x="632" y="1364"/>
                </a:lnTo>
                <a:lnTo>
                  <a:pt x="634" y="1368"/>
                </a:lnTo>
                <a:lnTo>
                  <a:pt x="635" y="1373"/>
                </a:lnTo>
                <a:lnTo>
                  <a:pt x="636" y="1380"/>
                </a:lnTo>
                <a:lnTo>
                  <a:pt x="638" y="1370"/>
                </a:lnTo>
                <a:lnTo>
                  <a:pt x="640" y="1362"/>
                </a:lnTo>
                <a:lnTo>
                  <a:pt x="640" y="1355"/>
                </a:lnTo>
                <a:lnTo>
                  <a:pt x="637" y="1349"/>
                </a:lnTo>
                <a:lnTo>
                  <a:pt x="634" y="1345"/>
                </a:lnTo>
                <a:lnTo>
                  <a:pt x="629" y="1342"/>
                </a:lnTo>
                <a:lnTo>
                  <a:pt x="622" y="1339"/>
                </a:lnTo>
                <a:lnTo>
                  <a:pt x="612" y="1338"/>
                </a:lnTo>
                <a:lnTo>
                  <a:pt x="614" y="1334"/>
                </a:lnTo>
                <a:lnTo>
                  <a:pt x="616" y="1333"/>
                </a:lnTo>
                <a:lnTo>
                  <a:pt x="617" y="1333"/>
                </a:lnTo>
                <a:lnTo>
                  <a:pt x="619" y="1334"/>
                </a:lnTo>
                <a:lnTo>
                  <a:pt x="620" y="1334"/>
                </a:lnTo>
                <a:lnTo>
                  <a:pt x="623" y="1334"/>
                </a:lnTo>
                <a:lnTo>
                  <a:pt x="625" y="1332"/>
                </a:lnTo>
                <a:lnTo>
                  <a:pt x="629" y="1327"/>
                </a:lnTo>
                <a:lnTo>
                  <a:pt x="631" y="1326"/>
                </a:lnTo>
                <a:lnTo>
                  <a:pt x="635" y="1326"/>
                </a:lnTo>
                <a:lnTo>
                  <a:pt x="638" y="1326"/>
                </a:lnTo>
                <a:lnTo>
                  <a:pt x="641" y="1327"/>
                </a:lnTo>
                <a:lnTo>
                  <a:pt x="647" y="1331"/>
                </a:lnTo>
                <a:lnTo>
                  <a:pt x="654" y="1336"/>
                </a:lnTo>
                <a:lnTo>
                  <a:pt x="654" y="1331"/>
                </a:lnTo>
                <a:lnTo>
                  <a:pt x="653" y="1327"/>
                </a:lnTo>
                <a:lnTo>
                  <a:pt x="652" y="1324"/>
                </a:lnTo>
                <a:lnTo>
                  <a:pt x="649" y="1320"/>
                </a:lnTo>
                <a:lnTo>
                  <a:pt x="646" y="1318"/>
                </a:lnTo>
                <a:lnTo>
                  <a:pt x="642" y="1315"/>
                </a:lnTo>
                <a:lnTo>
                  <a:pt x="637" y="1313"/>
                </a:lnTo>
                <a:lnTo>
                  <a:pt x="631" y="1312"/>
                </a:lnTo>
                <a:lnTo>
                  <a:pt x="630" y="1308"/>
                </a:lnTo>
                <a:lnTo>
                  <a:pt x="628" y="1306"/>
                </a:lnTo>
                <a:lnTo>
                  <a:pt x="625" y="1303"/>
                </a:lnTo>
                <a:lnTo>
                  <a:pt x="622" y="1303"/>
                </a:lnTo>
                <a:lnTo>
                  <a:pt x="619" y="1303"/>
                </a:lnTo>
                <a:lnTo>
                  <a:pt x="616" y="1304"/>
                </a:lnTo>
                <a:lnTo>
                  <a:pt x="612" y="1307"/>
                </a:lnTo>
                <a:lnTo>
                  <a:pt x="607" y="1310"/>
                </a:lnTo>
                <a:lnTo>
                  <a:pt x="599" y="1308"/>
                </a:lnTo>
                <a:lnTo>
                  <a:pt x="592" y="1306"/>
                </a:lnTo>
                <a:lnTo>
                  <a:pt x="584" y="1302"/>
                </a:lnTo>
                <a:lnTo>
                  <a:pt x="578" y="1298"/>
                </a:lnTo>
                <a:lnTo>
                  <a:pt x="574" y="1295"/>
                </a:lnTo>
                <a:lnTo>
                  <a:pt x="570" y="1291"/>
                </a:lnTo>
                <a:lnTo>
                  <a:pt x="568" y="1288"/>
                </a:lnTo>
                <a:lnTo>
                  <a:pt x="565" y="1284"/>
                </a:lnTo>
                <a:lnTo>
                  <a:pt x="564" y="1280"/>
                </a:lnTo>
                <a:lnTo>
                  <a:pt x="564" y="1277"/>
                </a:lnTo>
                <a:lnTo>
                  <a:pt x="565" y="1273"/>
                </a:lnTo>
                <a:lnTo>
                  <a:pt x="566" y="1271"/>
                </a:lnTo>
                <a:lnTo>
                  <a:pt x="569" y="1268"/>
                </a:lnTo>
                <a:lnTo>
                  <a:pt x="572" y="1266"/>
                </a:lnTo>
                <a:lnTo>
                  <a:pt x="576" y="1264"/>
                </a:lnTo>
                <a:lnTo>
                  <a:pt x="581" y="1262"/>
                </a:lnTo>
                <a:lnTo>
                  <a:pt x="586" y="1262"/>
                </a:lnTo>
                <a:lnTo>
                  <a:pt x="590" y="1262"/>
                </a:lnTo>
                <a:lnTo>
                  <a:pt x="595" y="1265"/>
                </a:lnTo>
                <a:lnTo>
                  <a:pt x="599" y="1267"/>
                </a:lnTo>
                <a:lnTo>
                  <a:pt x="605" y="1273"/>
                </a:lnTo>
                <a:lnTo>
                  <a:pt x="613" y="1279"/>
                </a:lnTo>
                <a:lnTo>
                  <a:pt x="625" y="1282"/>
                </a:lnTo>
                <a:lnTo>
                  <a:pt x="638" y="1282"/>
                </a:lnTo>
                <a:lnTo>
                  <a:pt x="649" y="1283"/>
                </a:lnTo>
                <a:lnTo>
                  <a:pt x="658" y="1284"/>
                </a:lnTo>
                <a:lnTo>
                  <a:pt x="666" y="1288"/>
                </a:lnTo>
                <a:lnTo>
                  <a:pt x="673" y="1291"/>
                </a:lnTo>
                <a:lnTo>
                  <a:pt x="678" y="1292"/>
                </a:lnTo>
                <a:lnTo>
                  <a:pt x="683" y="1294"/>
                </a:lnTo>
                <a:lnTo>
                  <a:pt x="686" y="1292"/>
                </a:lnTo>
                <a:lnTo>
                  <a:pt x="690" y="1292"/>
                </a:lnTo>
                <a:lnTo>
                  <a:pt x="695" y="1294"/>
                </a:lnTo>
                <a:lnTo>
                  <a:pt x="700" y="1297"/>
                </a:lnTo>
                <a:lnTo>
                  <a:pt x="702" y="1300"/>
                </a:lnTo>
                <a:lnTo>
                  <a:pt x="704" y="1303"/>
                </a:lnTo>
                <a:lnTo>
                  <a:pt x="707" y="1304"/>
                </a:lnTo>
                <a:lnTo>
                  <a:pt x="710" y="1306"/>
                </a:lnTo>
                <a:lnTo>
                  <a:pt x="713" y="1306"/>
                </a:lnTo>
                <a:lnTo>
                  <a:pt x="715" y="1304"/>
                </a:lnTo>
                <a:lnTo>
                  <a:pt x="718" y="1303"/>
                </a:lnTo>
                <a:lnTo>
                  <a:pt x="720" y="1300"/>
                </a:lnTo>
                <a:lnTo>
                  <a:pt x="727" y="1295"/>
                </a:lnTo>
                <a:lnTo>
                  <a:pt x="736" y="1291"/>
                </a:lnTo>
                <a:lnTo>
                  <a:pt x="744" y="1289"/>
                </a:lnTo>
                <a:lnTo>
                  <a:pt x="751" y="1288"/>
                </a:lnTo>
                <a:lnTo>
                  <a:pt x="757" y="1288"/>
                </a:lnTo>
                <a:lnTo>
                  <a:pt x="762" y="1289"/>
                </a:lnTo>
                <a:lnTo>
                  <a:pt x="764" y="1290"/>
                </a:lnTo>
                <a:lnTo>
                  <a:pt x="766" y="1291"/>
                </a:lnTo>
                <a:lnTo>
                  <a:pt x="766" y="1292"/>
                </a:lnTo>
                <a:lnTo>
                  <a:pt x="766" y="1294"/>
                </a:lnTo>
                <a:lnTo>
                  <a:pt x="767" y="1303"/>
                </a:lnTo>
                <a:lnTo>
                  <a:pt x="768" y="1309"/>
                </a:lnTo>
                <a:lnTo>
                  <a:pt x="768" y="1310"/>
                </a:lnTo>
                <a:lnTo>
                  <a:pt x="770" y="1312"/>
                </a:lnTo>
                <a:lnTo>
                  <a:pt x="772" y="1313"/>
                </a:lnTo>
                <a:lnTo>
                  <a:pt x="773" y="1312"/>
                </a:lnTo>
                <a:lnTo>
                  <a:pt x="776" y="1314"/>
                </a:lnTo>
                <a:lnTo>
                  <a:pt x="778" y="1316"/>
                </a:lnTo>
                <a:lnTo>
                  <a:pt x="779" y="1322"/>
                </a:lnTo>
                <a:lnTo>
                  <a:pt x="780" y="1328"/>
                </a:lnTo>
                <a:lnTo>
                  <a:pt x="767" y="1330"/>
                </a:lnTo>
                <a:lnTo>
                  <a:pt x="757" y="1332"/>
                </a:lnTo>
                <a:lnTo>
                  <a:pt x="754" y="1333"/>
                </a:lnTo>
                <a:lnTo>
                  <a:pt x="750" y="1337"/>
                </a:lnTo>
                <a:lnTo>
                  <a:pt x="749" y="1340"/>
                </a:lnTo>
                <a:lnTo>
                  <a:pt x="748" y="1345"/>
                </a:lnTo>
                <a:lnTo>
                  <a:pt x="743" y="1348"/>
                </a:lnTo>
                <a:lnTo>
                  <a:pt x="738" y="1350"/>
                </a:lnTo>
                <a:lnTo>
                  <a:pt x="736" y="1354"/>
                </a:lnTo>
                <a:lnTo>
                  <a:pt x="734" y="1357"/>
                </a:lnTo>
                <a:lnTo>
                  <a:pt x="734" y="1362"/>
                </a:lnTo>
                <a:lnTo>
                  <a:pt x="734" y="1367"/>
                </a:lnTo>
                <a:lnTo>
                  <a:pt x="737" y="1373"/>
                </a:lnTo>
                <a:lnTo>
                  <a:pt x="739" y="1379"/>
                </a:lnTo>
                <a:lnTo>
                  <a:pt x="739" y="1373"/>
                </a:lnTo>
                <a:lnTo>
                  <a:pt x="739" y="1369"/>
                </a:lnTo>
                <a:lnTo>
                  <a:pt x="740" y="1367"/>
                </a:lnTo>
                <a:lnTo>
                  <a:pt x="743" y="1364"/>
                </a:lnTo>
                <a:lnTo>
                  <a:pt x="748" y="1362"/>
                </a:lnTo>
                <a:lnTo>
                  <a:pt x="754" y="1362"/>
                </a:lnTo>
                <a:lnTo>
                  <a:pt x="762" y="1362"/>
                </a:lnTo>
                <a:lnTo>
                  <a:pt x="770" y="1362"/>
                </a:lnTo>
                <a:lnTo>
                  <a:pt x="775" y="1362"/>
                </a:lnTo>
                <a:lnTo>
                  <a:pt x="780" y="1361"/>
                </a:lnTo>
                <a:lnTo>
                  <a:pt x="785" y="1358"/>
                </a:lnTo>
                <a:lnTo>
                  <a:pt x="790" y="1356"/>
                </a:lnTo>
                <a:lnTo>
                  <a:pt x="798" y="1355"/>
                </a:lnTo>
                <a:lnTo>
                  <a:pt x="808" y="1354"/>
                </a:lnTo>
                <a:lnTo>
                  <a:pt x="809" y="1357"/>
                </a:lnTo>
                <a:lnTo>
                  <a:pt x="810" y="1360"/>
                </a:lnTo>
                <a:lnTo>
                  <a:pt x="812" y="1362"/>
                </a:lnTo>
                <a:lnTo>
                  <a:pt x="815" y="1363"/>
                </a:lnTo>
                <a:lnTo>
                  <a:pt x="823" y="1366"/>
                </a:lnTo>
                <a:lnTo>
                  <a:pt x="834" y="1366"/>
                </a:lnTo>
                <a:lnTo>
                  <a:pt x="844" y="1363"/>
                </a:lnTo>
                <a:lnTo>
                  <a:pt x="854" y="1362"/>
                </a:lnTo>
                <a:lnTo>
                  <a:pt x="865" y="1360"/>
                </a:lnTo>
                <a:lnTo>
                  <a:pt x="877" y="1358"/>
                </a:lnTo>
                <a:lnTo>
                  <a:pt x="887" y="1358"/>
                </a:lnTo>
                <a:lnTo>
                  <a:pt x="896" y="1360"/>
                </a:lnTo>
                <a:lnTo>
                  <a:pt x="906" y="1362"/>
                </a:lnTo>
                <a:lnTo>
                  <a:pt x="914" y="1367"/>
                </a:lnTo>
                <a:lnTo>
                  <a:pt x="923" y="1373"/>
                </a:lnTo>
                <a:lnTo>
                  <a:pt x="930" y="1381"/>
                </a:lnTo>
                <a:lnTo>
                  <a:pt x="931" y="1375"/>
                </a:lnTo>
                <a:lnTo>
                  <a:pt x="932" y="1369"/>
                </a:lnTo>
                <a:lnTo>
                  <a:pt x="930" y="1363"/>
                </a:lnTo>
                <a:lnTo>
                  <a:pt x="928" y="1357"/>
                </a:lnTo>
                <a:lnTo>
                  <a:pt x="936" y="1354"/>
                </a:lnTo>
                <a:lnTo>
                  <a:pt x="943" y="1350"/>
                </a:lnTo>
                <a:lnTo>
                  <a:pt x="950" y="1350"/>
                </a:lnTo>
                <a:lnTo>
                  <a:pt x="956" y="1351"/>
                </a:lnTo>
                <a:lnTo>
                  <a:pt x="959" y="1352"/>
                </a:lnTo>
                <a:lnTo>
                  <a:pt x="961" y="1354"/>
                </a:lnTo>
                <a:lnTo>
                  <a:pt x="962" y="1356"/>
                </a:lnTo>
                <a:lnTo>
                  <a:pt x="964" y="1358"/>
                </a:lnTo>
                <a:lnTo>
                  <a:pt x="964" y="1361"/>
                </a:lnTo>
                <a:lnTo>
                  <a:pt x="962" y="1364"/>
                </a:lnTo>
                <a:lnTo>
                  <a:pt x="961" y="1368"/>
                </a:lnTo>
                <a:lnTo>
                  <a:pt x="959" y="1373"/>
                </a:lnTo>
                <a:lnTo>
                  <a:pt x="964" y="1369"/>
                </a:lnTo>
                <a:lnTo>
                  <a:pt x="968" y="1363"/>
                </a:lnTo>
                <a:lnTo>
                  <a:pt x="972" y="1357"/>
                </a:lnTo>
                <a:lnTo>
                  <a:pt x="974" y="1351"/>
                </a:lnTo>
                <a:lnTo>
                  <a:pt x="976" y="1344"/>
                </a:lnTo>
                <a:lnTo>
                  <a:pt x="976" y="1339"/>
                </a:lnTo>
                <a:lnTo>
                  <a:pt x="974" y="1337"/>
                </a:lnTo>
                <a:lnTo>
                  <a:pt x="973" y="1336"/>
                </a:lnTo>
                <a:lnTo>
                  <a:pt x="971" y="1334"/>
                </a:lnTo>
                <a:lnTo>
                  <a:pt x="968" y="1334"/>
                </a:lnTo>
                <a:lnTo>
                  <a:pt x="970" y="1331"/>
                </a:lnTo>
                <a:lnTo>
                  <a:pt x="972" y="1328"/>
                </a:lnTo>
                <a:lnTo>
                  <a:pt x="974" y="1327"/>
                </a:lnTo>
                <a:lnTo>
                  <a:pt x="977" y="1326"/>
                </a:lnTo>
                <a:lnTo>
                  <a:pt x="982" y="1325"/>
                </a:lnTo>
                <a:lnTo>
                  <a:pt x="988" y="1327"/>
                </a:lnTo>
                <a:lnTo>
                  <a:pt x="992" y="1330"/>
                </a:lnTo>
                <a:lnTo>
                  <a:pt x="996" y="1334"/>
                </a:lnTo>
                <a:lnTo>
                  <a:pt x="997" y="1337"/>
                </a:lnTo>
                <a:lnTo>
                  <a:pt x="997" y="1339"/>
                </a:lnTo>
                <a:lnTo>
                  <a:pt x="997" y="1343"/>
                </a:lnTo>
                <a:lnTo>
                  <a:pt x="996" y="1345"/>
                </a:lnTo>
                <a:lnTo>
                  <a:pt x="1000" y="1343"/>
                </a:lnTo>
                <a:lnTo>
                  <a:pt x="1003" y="1339"/>
                </a:lnTo>
                <a:lnTo>
                  <a:pt x="1004" y="1337"/>
                </a:lnTo>
                <a:lnTo>
                  <a:pt x="1006" y="1333"/>
                </a:lnTo>
                <a:lnTo>
                  <a:pt x="1006" y="1330"/>
                </a:lnTo>
                <a:lnTo>
                  <a:pt x="1003" y="1325"/>
                </a:lnTo>
                <a:lnTo>
                  <a:pt x="1000" y="1321"/>
                </a:lnTo>
                <a:lnTo>
                  <a:pt x="995" y="1316"/>
                </a:lnTo>
                <a:lnTo>
                  <a:pt x="994" y="1313"/>
                </a:lnTo>
                <a:lnTo>
                  <a:pt x="992" y="1310"/>
                </a:lnTo>
                <a:lnTo>
                  <a:pt x="990" y="1308"/>
                </a:lnTo>
                <a:lnTo>
                  <a:pt x="986" y="1306"/>
                </a:lnTo>
                <a:lnTo>
                  <a:pt x="983" y="1306"/>
                </a:lnTo>
                <a:lnTo>
                  <a:pt x="979" y="1306"/>
                </a:lnTo>
                <a:lnTo>
                  <a:pt x="973" y="1306"/>
                </a:lnTo>
                <a:lnTo>
                  <a:pt x="968" y="1307"/>
                </a:lnTo>
                <a:lnTo>
                  <a:pt x="965" y="1302"/>
                </a:lnTo>
                <a:lnTo>
                  <a:pt x="961" y="1298"/>
                </a:lnTo>
                <a:lnTo>
                  <a:pt x="956" y="1296"/>
                </a:lnTo>
                <a:lnTo>
                  <a:pt x="953" y="1295"/>
                </a:lnTo>
                <a:lnTo>
                  <a:pt x="948" y="1295"/>
                </a:lnTo>
                <a:lnTo>
                  <a:pt x="943" y="1297"/>
                </a:lnTo>
                <a:lnTo>
                  <a:pt x="937" y="1300"/>
                </a:lnTo>
                <a:lnTo>
                  <a:pt x="932" y="1304"/>
                </a:lnTo>
                <a:lnTo>
                  <a:pt x="926" y="1307"/>
                </a:lnTo>
                <a:lnTo>
                  <a:pt x="922" y="1308"/>
                </a:lnTo>
                <a:lnTo>
                  <a:pt x="916" y="1309"/>
                </a:lnTo>
                <a:lnTo>
                  <a:pt x="912" y="1309"/>
                </a:lnTo>
                <a:lnTo>
                  <a:pt x="907" y="1309"/>
                </a:lnTo>
                <a:lnTo>
                  <a:pt x="904" y="1308"/>
                </a:lnTo>
                <a:lnTo>
                  <a:pt x="900" y="1306"/>
                </a:lnTo>
                <a:lnTo>
                  <a:pt x="896" y="1302"/>
                </a:lnTo>
                <a:lnTo>
                  <a:pt x="894" y="1297"/>
                </a:lnTo>
                <a:lnTo>
                  <a:pt x="893" y="1294"/>
                </a:lnTo>
                <a:lnTo>
                  <a:pt x="892" y="1290"/>
                </a:lnTo>
                <a:lnTo>
                  <a:pt x="892" y="1288"/>
                </a:lnTo>
                <a:lnTo>
                  <a:pt x="893" y="1285"/>
                </a:lnTo>
                <a:lnTo>
                  <a:pt x="895" y="1285"/>
                </a:lnTo>
                <a:lnTo>
                  <a:pt x="898" y="1285"/>
                </a:lnTo>
                <a:lnTo>
                  <a:pt x="902" y="1286"/>
                </a:lnTo>
                <a:lnTo>
                  <a:pt x="904" y="1286"/>
                </a:lnTo>
                <a:lnTo>
                  <a:pt x="906" y="1286"/>
                </a:lnTo>
                <a:lnTo>
                  <a:pt x="907" y="1285"/>
                </a:lnTo>
                <a:lnTo>
                  <a:pt x="910" y="1283"/>
                </a:lnTo>
                <a:lnTo>
                  <a:pt x="913" y="1277"/>
                </a:lnTo>
                <a:lnTo>
                  <a:pt x="917" y="1267"/>
                </a:lnTo>
                <a:lnTo>
                  <a:pt x="923" y="1260"/>
                </a:lnTo>
                <a:lnTo>
                  <a:pt x="929" y="1249"/>
                </a:lnTo>
                <a:lnTo>
                  <a:pt x="935" y="1248"/>
                </a:lnTo>
                <a:lnTo>
                  <a:pt x="941" y="1246"/>
                </a:lnTo>
                <a:lnTo>
                  <a:pt x="947" y="1242"/>
                </a:lnTo>
                <a:lnTo>
                  <a:pt x="953" y="1236"/>
                </a:lnTo>
                <a:lnTo>
                  <a:pt x="958" y="1230"/>
                </a:lnTo>
                <a:lnTo>
                  <a:pt x="964" y="1223"/>
                </a:lnTo>
                <a:lnTo>
                  <a:pt x="970" y="1213"/>
                </a:lnTo>
                <a:lnTo>
                  <a:pt x="977" y="1202"/>
                </a:lnTo>
                <a:lnTo>
                  <a:pt x="980" y="1200"/>
                </a:lnTo>
                <a:lnTo>
                  <a:pt x="984" y="1195"/>
                </a:lnTo>
                <a:lnTo>
                  <a:pt x="988" y="1189"/>
                </a:lnTo>
                <a:lnTo>
                  <a:pt x="990" y="1181"/>
                </a:lnTo>
                <a:lnTo>
                  <a:pt x="992" y="1172"/>
                </a:lnTo>
                <a:lnTo>
                  <a:pt x="994" y="1162"/>
                </a:lnTo>
                <a:lnTo>
                  <a:pt x="995" y="1150"/>
                </a:lnTo>
                <a:lnTo>
                  <a:pt x="995" y="1136"/>
                </a:lnTo>
                <a:lnTo>
                  <a:pt x="1000" y="1138"/>
                </a:lnTo>
                <a:lnTo>
                  <a:pt x="1004" y="1136"/>
                </a:lnTo>
                <a:lnTo>
                  <a:pt x="1009" y="1135"/>
                </a:lnTo>
                <a:lnTo>
                  <a:pt x="1015" y="1132"/>
                </a:lnTo>
                <a:lnTo>
                  <a:pt x="1012" y="1130"/>
                </a:lnTo>
                <a:lnTo>
                  <a:pt x="1009" y="1128"/>
                </a:lnTo>
                <a:lnTo>
                  <a:pt x="1007" y="1123"/>
                </a:lnTo>
                <a:lnTo>
                  <a:pt x="1007" y="1114"/>
                </a:lnTo>
                <a:lnTo>
                  <a:pt x="1015" y="1114"/>
                </a:lnTo>
                <a:lnTo>
                  <a:pt x="1022" y="1114"/>
                </a:lnTo>
                <a:lnTo>
                  <a:pt x="1027" y="1112"/>
                </a:lnTo>
                <a:lnTo>
                  <a:pt x="1030" y="1110"/>
                </a:lnTo>
                <a:lnTo>
                  <a:pt x="1031" y="1108"/>
                </a:lnTo>
                <a:lnTo>
                  <a:pt x="1031" y="1105"/>
                </a:lnTo>
                <a:lnTo>
                  <a:pt x="1027" y="1103"/>
                </a:lnTo>
                <a:lnTo>
                  <a:pt x="1020" y="1097"/>
                </a:lnTo>
                <a:lnTo>
                  <a:pt x="1018" y="1090"/>
                </a:lnTo>
                <a:lnTo>
                  <a:pt x="1015" y="1084"/>
                </a:lnTo>
                <a:lnTo>
                  <a:pt x="1010" y="1076"/>
                </a:lnTo>
                <a:lnTo>
                  <a:pt x="1003" y="1069"/>
                </a:lnTo>
                <a:lnTo>
                  <a:pt x="996" y="1057"/>
                </a:lnTo>
                <a:lnTo>
                  <a:pt x="988" y="1045"/>
                </a:lnTo>
                <a:lnTo>
                  <a:pt x="984" y="1032"/>
                </a:lnTo>
                <a:lnTo>
                  <a:pt x="979" y="1021"/>
                </a:lnTo>
                <a:lnTo>
                  <a:pt x="974" y="1013"/>
                </a:lnTo>
                <a:lnTo>
                  <a:pt x="970" y="1006"/>
                </a:lnTo>
                <a:lnTo>
                  <a:pt x="965" y="1001"/>
                </a:lnTo>
                <a:lnTo>
                  <a:pt x="960" y="1000"/>
                </a:lnTo>
                <a:lnTo>
                  <a:pt x="956" y="998"/>
                </a:lnTo>
                <a:lnTo>
                  <a:pt x="954" y="1000"/>
                </a:lnTo>
                <a:lnTo>
                  <a:pt x="952" y="1001"/>
                </a:lnTo>
                <a:lnTo>
                  <a:pt x="948" y="1003"/>
                </a:lnTo>
                <a:lnTo>
                  <a:pt x="946" y="1002"/>
                </a:lnTo>
                <a:lnTo>
                  <a:pt x="943" y="1001"/>
                </a:lnTo>
                <a:lnTo>
                  <a:pt x="935" y="989"/>
                </a:lnTo>
                <a:lnTo>
                  <a:pt x="928" y="977"/>
                </a:lnTo>
                <a:lnTo>
                  <a:pt x="922" y="964"/>
                </a:lnTo>
                <a:lnTo>
                  <a:pt x="916" y="949"/>
                </a:lnTo>
                <a:lnTo>
                  <a:pt x="916" y="944"/>
                </a:lnTo>
                <a:lnTo>
                  <a:pt x="914" y="941"/>
                </a:lnTo>
                <a:lnTo>
                  <a:pt x="913" y="937"/>
                </a:lnTo>
                <a:lnTo>
                  <a:pt x="912" y="935"/>
                </a:lnTo>
                <a:lnTo>
                  <a:pt x="910" y="932"/>
                </a:lnTo>
                <a:lnTo>
                  <a:pt x="907" y="931"/>
                </a:lnTo>
                <a:lnTo>
                  <a:pt x="905" y="930"/>
                </a:lnTo>
                <a:lnTo>
                  <a:pt x="901" y="930"/>
                </a:lnTo>
                <a:lnTo>
                  <a:pt x="895" y="930"/>
                </a:lnTo>
                <a:lnTo>
                  <a:pt x="888" y="934"/>
                </a:lnTo>
                <a:lnTo>
                  <a:pt x="882" y="938"/>
                </a:lnTo>
                <a:lnTo>
                  <a:pt x="877" y="947"/>
                </a:lnTo>
                <a:lnTo>
                  <a:pt x="875" y="937"/>
                </a:lnTo>
                <a:lnTo>
                  <a:pt x="872" y="926"/>
                </a:lnTo>
                <a:lnTo>
                  <a:pt x="870" y="932"/>
                </a:lnTo>
                <a:lnTo>
                  <a:pt x="866" y="937"/>
                </a:lnTo>
                <a:lnTo>
                  <a:pt x="860" y="928"/>
                </a:lnTo>
                <a:lnTo>
                  <a:pt x="846" y="908"/>
                </a:lnTo>
                <a:lnTo>
                  <a:pt x="833" y="888"/>
                </a:lnTo>
                <a:lnTo>
                  <a:pt x="826" y="878"/>
                </a:lnTo>
                <a:lnTo>
                  <a:pt x="834" y="876"/>
                </a:lnTo>
                <a:lnTo>
                  <a:pt x="842" y="872"/>
                </a:lnTo>
                <a:lnTo>
                  <a:pt x="862" y="871"/>
                </a:lnTo>
                <a:lnTo>
                  <a:pt x="880" y="868"/>
                </a:lnTo>
                <a:lnTo>
                  <a:pt x="899" y="864"/>
                </a:lnTo>
                <a:lnTo>
                  <a:pt x="917" y="859"/>
                </a:lnTo>
                <a:lnTo>
                  <a:pt x="936" y="852"/>
                </a:lnTo>
                <a:lnTo>
                  <a:pt x="955" y="845"/>
                </a:lnTo>
                <a:lnTo>
                  <a:pt x="973" y="836"/>
                </a:lnTo>
                <a:lnTo>
                  <a:pt x="992" y="826"/>
                </a:lnTo>
                <a:lnTo>
                  <a:pt x="998" y="824"/>
                </a:lnTo>
                <a:lnTo>
                  <a:pt x="1010" y="821"/>
                </a:lnTo>
                <a:lnTo>
                  <a:pt x="1022" y="817"/>
                </a:lnTo>
                <a:lnTo>
                  <a:pt x="1028" y="815"/>
                </a:lnTo>
                <a:lnTo>
                  <a:pt x="1034" y="814"/>
                </a:lnTo>
                <a:lnTo>
                  <a:pt x="1039" y="812"/>
                </a:lnTo>
                <a:lnTo>
                  <a:pt x="1043" y="812"/>
                </a:lnTo>
                <a:lnTo>
                  <a:pt x="1046" y="814"/>
                </a:lnTo>
                <a:lnTo>
                  <a:pt x="1052" y="817"/>
                </a:lnTo>
                <a:lnTo>
                  <a:pt x="1058" y="822"/>
                </a:lnTo>
                <a:lnTo>
                  <a:pt x="1064" y="828"/>
                </a:lnTo>
                <a:lnTo>
                  <a:pt x="1076" y="841"/>
                </a:lnTo>
                <a:lnTo>
                  <a:pt x="1090" y="854"/>
                </a:lnTo>
                <a:lnTo>
                  <a:pt x="1094" y="860"/>
                </a:lnTo>
                <a:lnTo>
                  <a:pt x="1099" y="866"/>
                </a:lnTo>
                <a:lnTo>
                  <a:pt x="1100" y="871"/>
                </a:lnTo>
                <a:lnTo>
                  <a:pt x="1100" y="877"/>
                </a:lnTo>
                <a:lnTo>
                  <a:pt x="1098" y="883"/>
                </a:lnTo>
                <a:lnTo>
                  <a:pt x="1097" y="886"/>
                </a:lnTo>
                <a:lnTo>
                  <a:pt x="1097" y="889"/>
                </a:lnTo>
                <a:lnTo>
                  <a:pt x="1098" y="893"/>
                </a:lnTo>
                <a:lnTo>
                  <a:pt x="1100" y="896"/>
                </a:lnTo>
                <a:lnTo>
                  <a:pt x="1108" y="904"/>
                </a:lnTo>
                <a:lnTo>
                  <a:pt x="1116" y="912"/>
                </a:lnTo>
                <a:lnTo>
                  <a:pt x="1120" y="917"/>
                </a:lnTo>
                <a:lnTo>
                  <a:pt x="1123" y="922"/>
                </a:lnTo>
                <a:lnTo>
                  <a:pt x="1125" y="928"/>
                </a:lnTo>
                <a:lnTo>
                  <a:pt x="1126" y="935"/>
                </a:lnTo>
                <a:lnTo>
                  <a:pt x="1126" y="941"/>
                </a:lnTo>
                <a:lnTo>
                  <a:pt x="1125" y="948"/>
                </a:lnTo>
                <a:lnTo>
                  <a:pt x="1122" y="955"/>
                </a:lnTo>
                <a:lnTo>
                  <a:pt x="1119" y="964"/>
                </a:lnTo>
                <a:lnTo>
                  <a:pt x="1116" y="973"/>
                </a:lnTo>
                <a:lnTo>
                  <a:pt x="1115" y="982"/>
                </a:lnTo>
                <a:lnTo>
                  <a:pt x="1116" y="984"/>
                </a:lnTo>
                <a:lnTo>
                  <a:pt x="1117" y="988"/>
                </a:lnTo>
                <a:lnTo>
                  <a:pt x="1120" y="989"/>
                </a:lnTo>
                <a:lnTo>
                  <a:pt x="1122" y="991"/>
                </a:lnTo>
                <a:lnTo>
                  <a:pt x="1135" y="1001"/>
                </a:lnTo>
                <a:lnTo>
                  <a:pt x="1147" y="1009"/>
                </a:lnTo>
                <a:lnTo>
                  <a:pt x="1153" y="1014"/>
                </a:lnTo>
                <a:lnTo>
                  <a:pt x="1158" y="1016"/>
                </a:lnTo>
                <a:lnTo>
                  <a:pt x="1163" y="1016"/>
                </a:lnTo>
                <a:lnTo>
                  <a:pt x="1167" y="1016"/>
                </a:lnTo>
                <a:lnTo>
                  <a:pt x="1169" y="1013"/>
                </a:lnTo>
                <a:lnTo>
                  <a:pt x="1171" y="1009"/>
                </a:lnTo>
                <a:lnTo>
                  <a:pt x="1171" y="1002"/>
                </a:lnTo>
                <a:lnTo>
                  <a:pt x="1173" y="995"/>
                </a:lnTo>
                <a:lnTo>
                  <a:pt x="1170" y="985"/>
                </a:lnTo>
                <a:lnTo>
                  <a:pt x="1168" y="977"/>
                </a:lnTo>
                <a:lnTo>
                  <a:pt x="1164" y="967"/>
                </a:lnTo>
                <a:lnTo>
                  <a:pt x="1159" y="959"/>
                </a:lnTo>
                <a:lnTo>
                  <a:pt x="1155" y="948"/>
                </a:lnTo>
                <a:lnTo>
                  <a:pt x="1150" y="937"/>
                </a:lnTo>
                <a:lnTo>
                  <a:pt x="1146" y="925"/>
                </a:lnTo>
                <a:lnTo>
                  <a:pt x="1145" y="914"/>
                </a:lnTo>
                <a:lnTo>
                  <a:pt x="1144" y="895"/>
                </a:lnTo>
                <a:lnTo>
                  <a:pt x="1141" y="880"/>
                </a:lnTo>
                <a:lnTo>
                  <a:pt x="1139" y="874"/>
                </a:lnTo>
                <a:lnTo>
                  <a:pt x="1137" y="869"/>
                </a:lnTo>
                <a:lnTo>
                  <a:pt x="1133" y="864"/>
                </a:lnTo>
                <a:lnTo>
                  <a:pt x="1128" y="859"/>
                </a:lnTo>
                <a:lnTo>
                  <a:pt x="1119" y="848"/>
                </a:lnTo>
                <a:lnTo>
                  <a:pt x="1109" y="838"/>
                </a:lnTo>
                <a:lnTo>
                  <a:pt x="1100" y="826"/>
                </a:lnTo>
                <a:lnTo>
                  <a:pt x="1092" y="814"/>
                </a:lnTo>
                <a:lnTo>
                  <a:pt x="1090" y="808"/>
                </a:lnTo>
                <a:lnTo>
                  <a:pt x="1087" y="802"/>
                </a:lnTo>
                <a:lnTo>
                  <a:pt x="1085" y="798"/>
                </a:lnTo>
                <a:lnTo>
                  <a:pt x="1081" y="796"/>
                </a:lnTo>
                <a:lnTo>
                  <a:pt x="1080" y="785"/>
                </a:lnTo>
                <a:lnTo>
                  <a:pt x="1076" y="775"/>
                </a:lnTo>
                <a:lnTo>
                  <a:pt x="1073" y="768"/>
                </a:lnTo>
                <a:lnTo>
                  <a:pt x="1067" y="762"/>
                </a:lnTo>
                <a:lnTo>
                  <a:pt x="1061" y="758"/>
                </a:lnTo>
                <a:lnTo>
                  <a:pt x="1055" y="756"/>
                </a:lnTo>
                <a:lnTo>
                  <a:pt x="1049" y="756"/>
                </a:lnTo>
                <a:lnTo>
                  <a:pt x="1043" y="758"/>
                </a:lnTo>
                <a:lnTo>
                  <a:pt x="1034" y="760"/>
                </a:lnTo>
                <a:lnTo>
                  <a:pt x="1025" y="761"/>
                </a:lnTo>
                <a:lnTo>
                  <a:pt x="1016" y="761"/>
                </a:lnTo>
                <a:lnTo>
                  <a:pt x="1007" y="760"/>
                </a:lnTo>
                <a:lnTo>
                  <a:pt x="1007" y="756"/>
                </a:lnTo>
                <a:lnTo>
                  <a:pt x="1007" y="752"/>
                </a:lnTo>
                <a:lnTo>
                  <a:pt x="1021" y="743"/>
                </a:lnTo>
                <a:lnTo>
                  <a:pt x="1038" y="727"/>
                </a:lnTo>
                <a:lnTo>
                  <a:pt x="1057" y="707"/>
                </a:lnTo>
                <a:lnTo>
                  <a:pt x="1078" y="684"/>
                </a:lnTo>
                <a:lnTo>
                  <a:pt x="1081" y="680"/>
                </a:lnTo>
                <a:lnTo>
                  <a:pt x="1085" y="678"/>
                </a:lnTo>
                <a:lnTo>
                  <a:pt x="1088" y="677"/>
                </a:lnTo>
                <a:lnTo>
                  <a:pt x="1091" y="677"/>
                </a:lnTo>
                <a:lnTo>
                  <a:pt x="1097" y="680"/>
                </a:lnTo>
                <a:lnTo>
                  <a:pt x="1104" y="688"/>
                </a:lnTo>
                <a:lnTo>
                  <a:pt x="1110" y="694"/>
                </a:lnTo>
                <a:lnTo>
                  <a:pt x="1123" y="708"/>
                </a:lnTo>
                <a:lnTo>
                  <a:pt x="1138" y="722"/>
                </a:lnTo>
                <a:lnTo>
                  <a:pt x="1144" y="728"/>
                </a:lnTo>
                <a:lnTo>
                  <a:pt x="1144" y="737"/>
                </a:lnTo>
                <a:lnTo>
                  <a:pt x="1144" y="743"/>
                </a:lnTo>
                <a:lnTo>
                  <a:pt x="1145" y="749"/>
                </a:lnTo>
                <a:lnTo>
                  <a:pt x="1146" y="754"/>
                </a:lnTo>
                <a:lnTo>
                  <a:pt x="1149" y="757"/>
                </a:lnTo>
                <a:lnTo>
                  <a:pt x="1151" y="760"/>
                </a:lnTo>
                <a:lnTo>
                  <a:pt x="1155" y="762"/>
                </a:lnTo>
                <a:lnTo>
                  <a:pt x="1159" y="762"/>
                </a:lnTo>
                <a:lnTo>
                  <a:pt x="1167" y="774"/>
                </a:lnTo>
                <a:lnTo>
                  <a:pt x="1169" y="785"/>
                </a:lnTo>
                <a:lnTo>
                  <a:pt x="1170" y="791"/>
                </a:lnTo>
                <a:lnTo>
                  <a:pt x="1169" y="794"/>
                </a:lnTo>
                <a:lnTo>
                  <a:pt x="1168" y="798"/>
                </a:lnTo>
                <a:lnTo>
                  <a:pt x="1165" y="802"/>
                </a:lnTo>
                <a:lnTo>
                  <a:pt x="1158" y="808"/>
                </a:lnTo>
                <a:lnTo>
                  <a:pt x="1153" y="812"/>
                </a:lnTo>
                <a:lnTo>
                  <a:pt x="1152" y="815"/>
                </a:lnTo>
                <a:lnTo>
                  <a:pt x="1150" y="818"/>
                </a:lnTo>
                <a:lnTo>
                  <a:pt x="1150" y="822"/>
                </a:lnTo>
                <a:lnTo>
                  <a:pt x="1149" y="826"/>
                </a:lnTo>
                <a:lnTo>
                  <a:pt x="1151" y="832"/>
                </a:lnTo>
                <a:lnTo>
                  <a:pt x="1153" y="838"/>
                </a:lnTo>
                <a:lnTo>
                  <a:pt x="1157" y="844"/>
                </a:lnTo>
                <a:lnTo>
                  <a:pt x="1163" y="848"/>
                </a:lnTo>
                <a:lnTo>
                  <a:pt x="1169" y="854"/>
                </a:lnTo>
                <a:lnTo>
                  <a:pt x="1175" y="858"/>
                </a:lnTo>
                <a:lnTo>
                  <a:pt x="1182" y="863"/>
                </a:lnTo>
                <a:lnTo>
                  <a:pt x="1191" y="866"/>
                </a:lnTo>
                <a:lnTo>
                  <a:pt x="1193" y="865"/>
                </a:lnTo>
                <a:lnTo>
                  <a:pt x="1197" y="863"/>
                </a:lnTo>
                <a:lnTo>
                  <a:pt x="1200" y="852"/>
                </a:lnTo>
                <a:lnTo>
                  <a:pt x="1201" y="840"/>
                </a:lnTo>
                <a:lnTo>
                  <a:pt x="1200" y="828"/>
                </a:lnTo>
                <a:lnTo>
                  <a:pt x="1198" y="815"/>
                </a:lnTo>
                <a:lnTo>
                  <a:pt x="1194" y="803"/>
                </a:lnTo>
                <a:lnTo>
                  <a:pt x="1191" y="791"/>
                </a:lnTo>
                <a:lnTo>
                  <a:pt x="1189" y="778"/>
                </a:lnTo>
                <a:lnTo>
                  <a:pt x="1191" y="767"/>
                </a:lnTo>
                <a:lnTo>
                  <a:pt x="1192" y="755"/>
                </a:lnTo>
                <a:lnTo>
                  <a:pt x="1191" y="744"/>
                </a:lnTo>
                <a:lnTo>
                  <a:pt x="1188" y="739"/>
                </a:lnTo>
                <a:lnTo>
                  <a:pt x="1185" y="734"/>
                </a:lnTo>
                <a:lnTo>
                  <a:pt x="1180" y="728"/>
                </a:lnTo>
                <a:lnTo>
                  <a:pt x="1174" y="724"/>
                </a:lnTo>
                <a:lnTo>
                  <a:pt x="1156" y="704"/>
                </a:lnTo>
                <a:lnTo>
                  <a:pt x="1139" y="685"/>
                </a:lnTo>
                <a:lnTo>
                  <a:pt x="1123" y="665"/>
                </a:lnTo>
                <a:lnTo>
                  <a:pt x="1110" y="644"/>
                </a:lnTo>
                <a:lnTo>
                  <a:pt x="1109" y="637"/>
                </a:lnTo>
                <a:lnTo>
                  <a:pt x="1109" y="631"/>
                </a:lnTo>
                <a:lnTo>
                  <a:pt x="1106" y="626"/>
                </a:lnTo>
                <a:lnTo>
                  <a:pt x="1105" y="622"/>
                </a:lnTo>
                <a:lnTo>
                  <a:pt x="1102" y="618"/>
                </a:lnTo>
                <a:lnTo>
                  <a:pt x="1099" y="616"/>
                </a:lnTo>
                <a:lnTo>
                  <a:pt x="1096" y="613"/>
                </a:lnTo>
                <a:lnTo>
                  <a:pt x="1092" y="612"/>
                </a:lnTo>
                <a:lnTo>
                  <a:pt x="1088" y="612"/>
                </a:lnTo>
                <a:lnTo>
                  <a:pt x="1084" y="612"/>
                </a:lnTo>
                <a:lnTo>
                  <a:pt x="1080" y="614"/>
                </a:lnTo>
                <a:lnTo>
                  <a:pt x="1075" y="617"/>
                </a:lnTo>
                <a:lnTo>
                  <a:pt x="1070" y="620"/>
                </a:lnTo>
                <a:lnTo>
                  <a:pt x="1067" y="625"/>
                </a:lnTo>
                <a:lnTo>
                  <a:pt x="1063" y="631"/>
                </a:lnTo>
                <a:lnTo>
                  <a:pt x="1058" y="637"/>
                </a:lnTo>
                <a:lnTo>
                  <a:pt x="1052" y="642"/>
                </a:lnTo>
                <a:lnTo>
                  <a:pt x="1039" y="652"/>
                </a:lnTo>
                <a:lnTo>
                  <a:pt x="1026" y="660"/>
                </a:lnTo>
                <a:lnTo>
                  <a:pt x="1020" y="665"/>
                </a:lnTo>
                <a:lnTo>
                  <a:pt x="1016" y="666"/>
                </a:lnTo>
                <a:lnTo>
                  <a:pt x="1014" y="666"/>
                </a:lnTo>
                <a:lnTo>
                  <a:pt x="1010" y="666"/>
                </a:lnTo>
                <a:lnTo>
                  <a:pt x="1008" y="664"/>
                </a:lnTo>
                <a:lnTo>
                  <a:pt x="1007" y="661"/>
                </a:lnTo>
                <a:lnTo>
                  <a:pt x="1006" y="658"/>
                </a:lnTo>
                <a:lnTo>
                  <a:pt x="1004" y="654"/>
                </a:lnTo>
                <a:lnTo>
                  <a:pt x="1004" y="650"/>
                </a:lnTo>
                <a:lnTo>
                  <a:pt x="1003" y="642"/>
                </a:lnTo>
                <a:lnTo>
                  <a:pt x="1001" y="632"/>
                </a:lnTo>
                <a:lnTo>
                  <a:pt x="1000" y="624"/>
                </a:lnTo>
                <a:lnTo>
                  <a:pt x="996" y="616"/>
                </a:lnTo>
                <a:lnTo>
                  <a:pt x="989" y="600"/>
                </a:lnTo>
                <a:lnTo>
                  <a:pt x="980" y="584"/>
                </a:lnTo>
                <a:lnTo>
                  <a:pt x="970" y="569"/>
                </a:lnTo>
                <a:lnTo>
                  <a:pt x="958" y="554"/>
                </a:lnTo>
                <a:lnTo>
                  <a:pt x="944" y="540"/>
                </a:lnTo>
                <a:lnTo>
                  <a:pt x="931" y="527"/>
                </a:lnTo>
                <a:lnTo>
                  <a:pt x="916" y="485"/>
                </a:lnTo>
                <a:lnTo>
                  <a:pt x="900" y="445"/>
                </a:lnTo>
                <a:lnTo>
                  <a:pt x="893" y="426"/>
                </a:lnTo>
                <a:lnTo>
                  <a:pt x="886" y="408"/>
                </a:lnTo>
                <a:lnTo>
                  <a:pt x="881" y="391"/>
                </a:lnTo>
                <a:lnTo>
                  <a:pt x="876" y="374"/>
                </a:lnTo>
                <a:lnTo>
                  <a:pt x="902" y="378"/>
                </a:lnTo>
                <a:lnTo>
                  <a:pt x="924" y="383"/>
                </a:lnTo>
                <a:lnTo>
                  <a:pt x="932" y="385"/>
                </a:lnTo>
                <a:lnTo>
                  <a:pt x="940" y="389"/>
                </a:lnTo>
                <a:lnTo>
                  <a:pt x="947" y="392"/>
                </a:lnTo>
                <a:lnTo>
                  <a:pt x="952" y="396"/>
                </a:lnTo>
                <a:lnTo>
                  <a:pt x="958" y="402"/>
                </a:lnTo>
                <a:lnTo>
                  <a:pt x="964" y="407"/>
                </a:lnTo>
                <a:lnTo>
                  <a:pt x="971" y="412"/>
                </a:lnTo>
                <a:lnTo>
                  <a:pt x="977" y="414"/>
                </a:lnTo>
                <a:lnTo>
                  <a:pt x="982" y="415"/>
                </a:lnTo>
                <a:lnTo>
                  <a:pt x="986" y="415"/>
                </a:lnTo>
                <a:lnTo>
                  <a:pt x="990" y="414"/>
                </a:lnTo>
                <a:lnTo>
                  <a:pt x="994" y="410"/>
                </a:lnTo>
                <a:lnTo>
                  <a:pt x="992" y="407"/>
                </a:lnTo>
                <a:lnTo>
                  <a:pt x="989" y="402"/>
                </a:lnTo>
                <a:lnTo>
                  <a:pt x="983" y="398"/>
                </a:lnTo>
                <a:lnTo>
                  <a:pt x="978" y="394"/>
                </a:lnTo>
                <a:lnTo>
                  <a:pt x="983" y="395"/>
                </a:lnTo>
                <a:lnTo>
                  <a:pt x="989" y="397"/>
                </a:lnTo>
                <a:lnTo>
                  <a:pt x="995" y="402"/>
                </a:lnTo>
                <a:lnTo>
                  <a:pt x="1002" y="408"/>
                </a:lnTo>
                <a:lnTo>
                  <a:pt x="1007" y="408"/>
                </a:lnTo>
                <a:lnTo>
                  <a:pt x="1012" y="406"/>
                </a:lnTo>
                <a:lnTo>
                  <a:pt x="1015" y="403"/>
                </a:lnTo>
                <a:lnTo>
                  <a:pt x="1018" y="400"/>
                </a:lnTo>
                <a:lnTo>
                  <a:pt x="1019" y="396"/>
                </a:lnTo>
                <a:lnTo>
                  <a:pt x="1020" y="391"/>
                </a:lnTo>
                <a:lnTo>
                  <a:pt x="1020" y="385"/>
                </a:lnTo>
                <a:lnTo>
                  <a:pt x="1019" y="379"/>
                </a:lnTo>
                <a:lnTo>
                  <a:pt x="1019" y="370"/>
                </a:lnTo>
                <a:lnTo>
                  <a:pt x="1019" y="361"/>
                </a:lnTo>
                <a:lnTo>
                  <a:pt x="1018" y="355"/>
                </a:lnTo>
                <a:lnTo>
                  <a:pt x="1014" y="350"/>
                </a:lnTo>
                <a:lnTo>
                  <a:pt x="1007" y="347"/>
                </a:lnTo>
                <a:lnTo>
                  <a:pt x="1001" y="343"/>
                </a:lnTo>
                <a:lnTo>
                  <a:pt x="984" y="325"/>
                </a:lnTo>
                <a:lnTo>
                  <a:pt x="970" y="306"/>
                </a:lnTo>
                <a:lnTo>
                  <a:pt x="956" y="287"/>
                </a:lnTo>
                <a:lnTo>
                  <a:pt x="943" y="268"/>
                </a:lnTo>
                <a:lnTo>
                  <a:pt x="942" y="263"/>
                </a:lnTo>
                <a:lnTo>
                  <a:pt x="941" y="259"/>
                </a:lnTo>
                <a:lnTo>
                  <a:pt x="941" y="251"/>
                </a:lnTo>
                <a:lnTo>
                  <a:pt x="938" y="244"/>
                </a:lnTo>
                <a:lnTo>
                  <a:pt x="934" y="236"/>
                </a:lnTo>
                <a:lnTo>
                  <a:pt x="926" y="229"/>
                </a:lnTo>
                <a:lnTo>
                  <a:pt x="930" y="228"/>
                </a:lnTo>
                <a:lnTo>
                  <a:pt x="932" y="225"/>
                </a:lnTo>
                <a:lnTo>
                  <a:pt x="931" y="224"/>
                </a:lnTo>
                <a:lnTo>
                  <a:pt x="931" y="222"/>
                </a:lnTo>
                <a:lnTo>
                  <a:pt x="937" y="223"/>
                </a:lnTo>
                <a:lnTo>
                  <a:pt x="943" y="224"/>
                </a:lnTo>
                <a:lnTo>
                  <a:pt x="937" y="215"/>
                </a:lnTo>
                <a:lnTo>
                  <a:pt x="931" y="205"/>
                </a:lnTo>
                <a:lnTo>
                  <a:pt x="929" y="198"/>
                </a:lnTo>
                <a:lnTo>
                  <a:pt x="924" y="191"/>
                </a:lnTo>
                <a:lnTo>
                  <a:pt x="918" y="187"/>
                </a:lnTo>
                <a:lnTo>
                  <a:pt x="911" y="183"/>
                </a:lnTo>
                <a:lnTo>
                  <a:pt x="902" y="182"/>
                </a:lnTo>
                <a:lnTo>
                  <a:pt x="893" y="182"/>
                </a:lnTo>
                <a:lnTo>
                  <a:pt x="882" y="185"/>
                </a:lnTo>
                <a:lnTo>
                  <a:pt x="870" y="187"/>
                </a:lnTo>
                <a:lnTo>
                  <a:pt x="866" y="187"/>
                </a:lnTo>
                <a:lnTo>
                  <a:pt x="863" y="185"/>
                </a:lnTo>
                <a:lnTo>
                  <a:pt x="858" y="181"/>
                </a:lnTo>
                <a:lnTo>
                  <a:pt x="854" y="177"/>
                </a:lnTo>
                <a:lnTo>
                  <a:pt x="846" y="170"/>
                </a:lnTo>
                <a:lnTo>
                  <a:pt x="839" y="164"/>
                </a:lnTo>
                <a:lnTo>
                  <a:pt x="833" y="159"/>
                </a:lnTo>
                <a:lnTo>
                  <a:pt x="827" y="156"/>
                </a:lnTo>
                <a:lnTo>
                  <a:pt x="822" y="155"/>
                </a:lnTo>
                <a:lnTo>
                  <a:pt x="818" y="155"/>
                </a:lnTo>
                <a:lnTo>
                  <a:pt x="818" y="157"/>
                </a:lnTo>
                <a:lnTo>
                  <a:pt x="820" y="161"/>
                </a:lnTo>
                <a:lnTo>
                  <a:pt x="821" y="163"/>
                </a:lnTo>
                <a:lnTo>
                  <a:pt x="823" y="167"/>
                </a:lnTo>
                <a:lnTo>
                  <a:pt x="823" y="168"/>
                </a:lnTo>
                <a:lnTo>
                  <a:pt x="823" y="169"/>
                </a:lnTo>
                <a:lnTo>
                  <a:pt x="822" y="170"/>
                </a:lnTo>
                <a:lnTo>
                  <a:pt x="820" y="170"/>
                </a:lnTo>
                <a:lnTo>
                  <a:pt x="803" y="167"/>
                </a:lnTo>
                <a:lnTo>
                  <a:pt x="785" y="164"/>
                </a:lnTo>
                <a:lnTo>
                  <a:pt x="780" y="164"/>
                </a:lnTo>
                <a:lnTo>
                  <a:pt x="778" y="165"/>
                </a:lnTo>
                <a:lnTo>
                  <a:pt x="776" y="167"/>
                </a:lnTo>
                <a:lnTo>
                  <a:pt x="778" y="169"/>
                </a:lnTo>
                <a:lnTo>
                  <a:pt x="782" y="175"/>
                </a:lnTo>
                <a:lnTo>
                  <a:pt x="787" y="180"/>
                </a:lnTo>
                <a:lnTo>
                  <a:pt x="791" y="185"/>
                </a:lnTo>
                <a:lnTo>
                  <a:pt x="793" y="191"/>
                </a:lnTo>
                <a:lnTo>
                  <a:pt x="786" y="191"/>
                </a:lnTo>
                <a:lnTo>
                  <a:pt x="770" y="192"/>
                </a:lnTo>
                <a:lnTo>
                  <a:pt x="755" y="193"/>
                </a:lnTo>
                <a:lnTo>
                  <a:pt x="748" y="193"/>
                </a:lnTo>
                <a:lnTo>
                  <a:pt x="736" y="195"/>
                </a:lnTo>
                <a:lnTo>
                  <a:pt x="724" y="197"/>
                </a:lnTo>
                <a:lnTo>
                  <a:pt x="719" y="193"/>
                </a:lnTo>
                <a:lnTo>
                  <a:pt x="714" y="191"/>
                </a:lnTo>
                <a:lnTo>
                  <a:pt x="709" y="189"/>
                </a:lnTo>
                <a:lnTo>
                  <a:pt x="703" y="188"/>
                </a:lnTo>
                <a:lnTo>
                  <a:pt x="694" y="187"/>
                </a:lnTo>
                <a:lnTo>
                  <a:pt x="683" y="189"/>
                </a:lnTo>
                <a:lnTo>
                  <a:pt x="672" y="194"/>
                </a:lnTo>
                <a:lnTo>
                  <a:pt x="660" y="200"/>
                </a:lnTo>
                <a:lnTo>
                  <a:pt x="649" y="207"/>
                </a:lnTo>
                <a:lnTo>
                  <a:pt x="637" y="216"/>
                </a:lnTo>
                <a:lnTo>
                  <a:pt x="635" y="215"/>
                </a:lnTo>
                <a:lnTo>
                  <a:pt x="632" y="213"/>
                </a:lnTo>
                <a:lnTo>
                  <a:pt x="632" y="207"/>
                </a:lnTo>
                <a:lnTo>
                  <a:pt x="632" y="195"/>
                </a:lnTo>
                <a:lnTo>
                  <a:pt x="632" y="182"/>
                </a:lnTo>
                <a:lnTo>
                  <a:pt x="631" y="177"/>
                </a:lnTo>
                <a:lnTo>
                  <a:pt x="634" y="177"/>
                </a:lnTo>
                <a:lnTo>
                  <a:pt x="636" y="177"/>
                </a:lnTo>
                <a:lnTo>
                  <a:pt x="634" y="165"/>
                </a:lnTo>
                <a:lnTo>
                  <a:pt x="632" y="153"/>
                </a:lnTo>
                <a:lnTo>
                  <a:pt x="634" y="153"/>
                </a:lnTo>
                <a:lnTo>
                  <a:pt x="635" y="153"/>
                </a:lnTo>
                <a:lnTo>
                  <a:pt x="636" y="140"/>
                </a:lnTo>
                <a:lnTo>
                  <a:pt x="635" y="128"/>
                </a:lnTo>
                <a:lnTo>
                  <a:pt x="634" y="117"/>
                </a:lnTo>
                <a:lnTo>
                  <a:pt x="632" y="108"/>
                </a:lnTo>
                <a:lnTo>
                  <a:pt x="629" y="99"/>
                </a:lnTo>
                <a:lnTo>
                  <a:pt x="626" y="91"/>
                </a:lnTo>
                <a:lnTo>
                  <a:pt x="622" y="85"/>
                </a:lnTo>
                <a:lnTo>
                  <a:pt x="617" y="78"/>
                </a:lnTo>
                <a:lnTo>
                  <a:pt x="617" y="74"/>
                </a:lnTo>
                <a:lnTo>
                  <a:pt x="617" y="72"/>
                </a:lnTo>
                <a:lnTo>
                  <a:pt x="619" y="71"/>
                </a:lnTo>
                <a:lnTo>
                  <a:pt x="620" y="68"/>
                </a:lnTo>
                <a:lnTo>
                  <a:pt x="625" y="67"/>
                </a:lnTo>
                <a:lnTo>
                  <a:pt x="628" y="65"/>
                </a:lnTo>
                <a:lnTo>
                  <a:pt x="631" y="60"/>
                </a:lnTo>
                <a:lnTo>
                  <a:pt x="634" y="55"/>
                </a:lnTo>
                <a:lnTo>
                  <a:pt x="636" y="50"/>
                </a:lnTo>
                <a:lnTo>
                  <a:pt x="637" y="45"/>
                </a:lnTo>
                <a:lnTo>
                  <a:pt x="637" y="37"/>
                </a:lnTo>
                <a:lnTo>
                  <a:pt x="637" y="30"/>
                </a:lnTo>
                <a:lnTo>
                  <a:pt x="636" y="20"/>
                </a:lnTo>
                <a:lnTo>
                  <a:pt x="632" y="14"/>
                </a:lnTo>
                <a:lnTo>
                  <a:pt x="630" y="13"/>
                </a:lnTo>
                <a:lnTo>
                  <a:pt x="628" y="13"/>
                </a:lnTo>
                <a:lnTo>
                  <a:pt x="625" y="13"/>
                </a:lnTo>
                <a:lnTo>
                  <a:pt x="623" y="14"/>
                </a:lnTo>
                <a:lnTo>
                  <a:pt x="618" y="14"/>
                </a:lnTo>
                <a:lnTo>
                  <a:pt x="613" y="14"/>
                </a:lnTo>
                <a:lnTo>
                  <a:pt x="607" y="13"/>
                </a:lnTo>
                <a:lnTo>
                  <a:pt x="601" y="11"/>
                </a:lnTo>
                <a:lnTo>
                  <a:pt x="596" y="8"/>
                </a:lnTo>
                <a:lnTo>
                  <a:pt x="593" y="6"/>
                </a:lnTo>
                <a:lnTo>
                  <a:pt x="584" y="1"/>
                </a:lnTo>
                <a:lnTo>
                  <a:pt x="577" y="0"/>
                </a:lnTo>
                <a:lnTo>
                  <a:pt x="570" y="1"/>
                </a:lnTo>
                <a:lnTo>
                  <a:pt x="563" y="5"/>
                </a:lnTo>
                <a:lnTo>
                  <a:pt x="547" y="11"/>
                </a:lnTo>
                <a:lnTo>
                  <a:pt x="534" y="17"/>
                </a:lnTo>
                <a:lnTo>
                  <a:pt x="522" y="24"/>
                </a:lnTo>
                <a:lnTo>
                  <a:pt x="511" y="30"/>
                </a:lnTo>
                <a:lnTo>
                  <a:pt x="505" y="32"/>
                </a:lnTo>
                <a:lnTo>
                  <a:pt x="499" y="35"/>
                </a:lnTo>
                <a:lnTo>
                  <a:pt x="493" y="36"/>
                </a:lnTo>
                <a:lnTo>
                  <a:pt x="486" y="36"/>
                </a:lnTo>
                <a:lnTo>
                  <a:pt x="479" y="36"/>
                </a:lnTo>
                <a:lnTo>
                  <a:pt x="470" y="35"/>
                </a:lnTo>
                <a:lnTo>
                  <a:pt x="462" y="32"/>
                </a:lnTo>
                <a:lnTo>
                  <a:pt x="451" y="27"/>
                </a:lnTo>
                <a:lnTo>
                  <a:pt x="447" y="27"/>
                </a:lnTo>
                <a:lnTo>
                  <a:pt x="446" y="30"/>
                </a:lnTo>
                <a:lnTo>
                  <a:pt x="445" y="31"/>
                </a:lnTo>
                <a:lnTo>
                  <a:pt x="446" y="35"/>
                </a:lnTo>
                <a:lnTo>
                  <a:pt x="455" y="44"/>
                </a:lnTo>
                <a:lnTo>
                  <a:pt x="463" y="51"/>
                </a:lnTo>
                <a:lnTo>
                  <a:pt x="474" y="57"/>
                </a:lnTo>
                <a:lnTo>
                  <a:pt x="485" y="62"/>
                </a:lnTo>
                <a:lnTo>
                  <a:pt x="480" y="65"/>
                </a:lnTo>
                <a:lnTo>
                  <a:pt x="473" y="66"/>
                </a:lnTo>
                <a:lnTo>
                  <a:pt x="463" y="66"/>
                </a:lnTo>
                <a:lnTo>
                  <a:pt x="452" y="66"/>
                </a:lnTo>
                <a:lnTo>
                  <a:pt x="456" y="71"/>
                </a:lnTo>
                <a:lnTo>
                  <a:pt x="461" y="74"/>
                </a:lnTo>
                <a:lnTo>
                  <a:pt x="467" y="78"/>
                </a:lnTo>
                <a:lnTo>
                  <a:pt x="474" y="80"/>
                </a:lnTo>
                <a:lnTo>
                  <a:pt x="481" y="83"/>
                </a:lnTo>
                <a:lnTo>
                  <a:pt x="490" y="84"/>
                </a:lnTo>
                <a:lnTo>
                  <a:pt x="499" y="84"/>
                </a:lnTo>
                <a:lnTo>
                  <a:pt x="510" y="85"/>
                </a:lnTo>
                <a:lnTo>
                  <a:pt x="514" y="86"/>
                </a:lnTo>
                <a:lnTo>
                  <a:pt x="518" y="87"/>
                </a:lnTo>
                <a:lnTo>
                  <a:pt x="523" y="89"/>
                </a:lnTo>
                <a:lnTo>
                  <a:pt x="527" y="89"/>
                </a:lnTo>
                <a:lnTo>
                  <a:pt x="538" y="86"/>
                </a:lnTo>
                <a:lnTo>
                  <a:pt x="547" y="83"/>
                </a:lnTo>
                <a:lnTo>
                  <a:pt x="552" y="80"/>
                </a:lnTo>
                <a:lnTo>
                  <a:pt x="554" y="81"/>
                </a:lnTo>
                <a:lnTo>
                  <a:pt x="553" y="85"/>
                </a:lnTo>
                <a:lnTo>
                  <a:pt x="551" y="91"/>
                </a:lnTo>
                <a:lnTo>
                  <a:pt x="546" y="96"/>
                </a:lnTo>
                <a:lnTo>
                  <a:pt x="540" y="102"/>
                </a:lnTo>
                <a:lnTo>
                  <a:pt x="536" y="110"/>
                </a:lnTo>
                <a:lnTo>
                  <a:pt x="533" y="119"/>
                </a:lnTo>
                <a:lnTo>
                  <a:pt x="529" y="129"/>
                </a:lnTo>
                <a:lnTo>
                  <a:pt x="527" y="141"/>
                </a:lnTo>
                <a:lnTo>
                  <a:pt x="524" y="155"/>
                </a:lnTo>
                <a:lnTo>
                  <a:pt x="523" y="170"/>
                </a:lnTo>
                <a:lnTo>
                  <a:pt x="520" y="177"/>
                </a:lnTo>
                <a:lnTo>
                  <a:pt x="517" y="185"/>
                </a:lnTo>
                <a:lnTo>
                  <a:pt x="515" y="192"/>
                </a:lnTo>
                <a:lnTo>
                  <a:pt x="512" y="199"/>
                </a:lnTo>
                <a:lnTo>
                  <a:pt x="498" y="195"/>
                </a:lnTo>
                <a:lnTo>
                  <a:pt x="484" y="193"/>
                </a:lnTo>
                <a:lnTo>
                  <a:pt x="478" y="193"/>
                </a:lnTo>
                <a:lnTo>
                  <a:pt x="473" y="193"/>
                </a:lnTo>
                <a:lnTo>
                  <a:pt x="469" y="194"/>
                </a:lnTo>
                <a:lnTo>
                  <a:pt x="465" y="197"/>
                </a:lnTo>
                <a:lnTo>
                  <a:pt x="461" y="197"/>
                </a:lnTo>
                <a:lnTo>
                  <a:pt x="457" y="195"/>
                </a:lnTo>
                <a:lnTo>
                  <a:pt x="450" y="191"/>
                </a:lnTo>
                <a:lnTo>
                  <a:pt x="443" y="188"/>
                </a:lnTo>
                <a:lnTo>
                  <a:pt x="437" y="186"/>
                </a:lnTo>
                <a:lnTo>
                  <a:pt x="429" y="185"/>
                </a:lnTo>
                <a:lnTo>
                  <a:pt x="423" y="185"/>
                </a:lnTo>
                <a:lnTo>
                  <a:pt x="417" y="186"/>
                </a:lnTo>
                <a:lnTo>
                  <a:pt x="411" y="188"/>
                </a:lnTo>
                <a:lnTo>
                  <a:pt x="405" y="192"/>
                </a:lnTo>
                <a:lnTo>
                  <a:pt x="389" y="204"/>
                </a:lnTo>
                <a:lnTo>
                  <a:pt x="373" y="217"/>
                </a:lnTo>
                <a:lnTo>
                  <a:pt x="368" y="219"/>
                </a:lnTo>
                <a:lnTo>
                  <a:pt x="363" y="222"/>
                </a:lnTo>
                <a:lnTo>
                  <a:pt x="360" y="223"/>
                </a:lnTo>
                <a:lnTo>
                  <a:pt x="356" y="223"/>
                </a:lnTo>
                <a:lnTo>
                  <a:pt x="354" y="223"/>
                </a:lnTo>
                <a:lnTo>
                  <a:pt x="351" y="222"/>
                </a:lnTo>
                <a:lnTo>
                  <a:pt x="349" y="219"/>
                </a:lnTo>
                <a:lnTo>
                  <a:pt x="348" y="216"/>
                </a:lnTo>
                <a:lnTo>
                  <a:pt x="342" y="201"/>
                </a:lnTo>
                <a:lnTo>
                  <a:pt x="335" y="187"/>
                </a:lnTo>
                <a:lnTo>
                  <a:pt x="335" y="180"/>
                </a:lnTo>
                <a:lnTo>
                  <a:pt x="333" y="174"/>
                </a:lnTo>
                <a:lnTo>
                  <a:pt x="332" y="168"/>
                </a:lnTo>
                <a:lnTo>
                  <a:pt x="330" y="164"/>
                </a:lnTo>
                <a:lnTo>
                  <a:pt x="326" y="161"/>
                </a:lnTo>
                <a:lnTo>
                  <a:pt x="323" y="158"/>
                </a:lnTo>
                <a:lnTo>
                  <a:pt x="318" y="156"/>
                </a:lnTo>
                <a:lnTo>
                  <a:pt x="313" y="155"/>
                </a:lnTo>
                <a:lnTo>
                  <a:pt x="309" y="151"/>
                </a:lnTo>
                <a:lnTo>
                  <a:pt x="306" y="146"/>
                </a:lnTo>
                <a:lnTo>
                  <a:pt x="302" y="140"/>
                </a:lnTo>
                <a:lnTo>
                  <a:pt x="301" y="134"/>
                </a:lnTo>
                <a:lnTo>
                  <a:pt x="296" y="128"/>
                </a:lnTo>
                <a:lnTo>
                  <a:pt x="291" y="122"/>
                </a:lnTo>
                <a:lnTo>
                  <a:pt x="293" y="119"/>
                </a:lnTo>
                <a:lnTo>
                  <a:pt x="293" y="115"/>
                </a:lnTo>
                <a:lnTo>
                  <a:pt x="293" y="113"/>
                </a:lnTo>
                <a:lnTo>
                  <a:pt x="291" y="111"/>
                </a:lnTo>
                <a:lnTo>
                  <a:pt x="288" y="108"/>
                </a:lnTo>
                <a:lnTo>
                  <a:pt x="283" y="108"/>
                </a:lnTo>
                <a:lnTo>
                  <a:pt x="276" y="108"/>
                </a:lnTo>
                <a:lnTo>
                  <a:pt x="271" y="107"/>
                </a:lnTo>
                <a:lnTo>
                  <a:pt x="266" y="105"/>
                </a:lnTo>
                <a:lnTo>
                  <a:pt x="261" y="103"/>
                </a:lnTo>
                <a:lnTo>
                  <a:pt x="252" y="90"/>
                </a:lnTo>
                <a:lnTo>
                  <a:pt x="229" y="62"/>
                </a:lnTo>
                <a:lnTo>
                  <a:pt x="205" y="33"/>
                </a:lnTo>
                <a:lnTo>
                  <a:pt x="195" y="21"/>
                </a:lnTo>
                <a:close/>
              </a:path>
            </a:pathLst>
          </a:custGeom>
          <a:solidFill>
            <a:srgbClr val="2B2A29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710" name="Freeform 38"/>
          <p:cNvSpPr>
            <a:spLocks noEditPoints="1"/>
          </p:cNvSpPr>
          <p:nvPr/>
        </p:nvSpPr>
        <p:spPr bwMode="auto">
          <a:xfrm>
            <a:off x="8060729" y="5606771"/>
            <a:ext cx="521273" cy="645052"/>
          </a:xfrm>
          <a:custGeom>
            <a:avLst/>
            <a:gdLst/>
            <a:ahLst/>
            <a:cxnLst>
              <a:cxn ang="0">
                <a:pos x="647" y="569"/>
              </a:cxn>
              <a:cxn ang="0">
                <a:pos x="677" y="452"/>
              </a:cxn>
              <a:cxn ang="0">
                <a:pos x="791" y="230"/>
              </a:cxn>
              <a:cxn ang="0">
                <a:pos x="936" y="315"/>
              </a:cxn>
              <a:cxn ang="0">
                <a:pos x="840" y="335"/>
              </a:cxn>
              <a:cxn ang="0">
                <a:pos x="863" y="508"/>
              </a:cxn>
              <a:cxn ang="0">
                <a:pos x="743" y="244"/>
              </a:cxn>
              <a:cxn ang="0">
                <a:pos x="692" y="374"/>
              </a:cxn>
              <a:cxn ang="0">
                <a:pos x="828" y="272"/>
              </a:cxn>
              <a:cxn ang="0">
                <a:pos x="774" y="723"/>
              </a:cxn>
              <a:cxn ang="0">
                <a:pos x="1034" y="787"/>
              </a:cxn>
              <a:cxn ang="0">
                <a:pos x="723" y="651"/>
              </a:cxn>
              <a:cxn ang="0">
                <a:pos x="854" y="668"/>
              </a:cxn>
              <a:cxn ang="0">
                <a:pos x="782" y="180"/>
              </a:cxn>
              <a:cxn ang="0">
                <a:pos x="627" y="530"/>
              </a:cxn>
              <a:cxn ang="0">
                <a:pos x="611" y="465"/>
              </a:cxn>
              <a:cxn ang="0">
                <a:pos x="602" y="439"/>
              </a:cxn>
              <a:cxn ang="0">
                <a:pos x="611" y="365"/>
              </a:cxn>
              <a:cxn ang="0">
                <a:pos x="687" y="207"/>
              </a:cxn>
              <a:cxn ang="0">
                <a:pos x="683" y="826"/>
              </a:cxn>
              <a:cxn ang="0">
                <a:pos x="656" y="739"/>
              </a:cxn>
              <a:cxn ang="0">
                <a:pos x="547" y="787"/>
              </a:cxn>
              <a:cxn ang="0">
                <a:pos x="569" y="711"/>
              </a:cxn>
              <a:cxn ang="0">
                <a:pos x="500" y="799"/>
              </a:cxn>
              <a:cxn ang="0">
                <a:pos x="433" y="734"/>
              </a:cxn>
              <a:cxn ang="0">
                <a:pos x="513" y="670"/>
              </a:cxn>
              <a:cxn ang="0">
                <a:pos x="467" y="863"/>
              </a:cxn>
              <a:cxn ang="0">
                <a:pos x="555" y="640"/>
              </a:cxn>
              <a:cxn ang="0">
                <a:pos x="493" y="435"/>
              </a:cxn>
              <a:cxn ang="0">
                <a:pos x="414" y="963"/>
              </a:cxn>
              <a:cxn ang="0">
                <a:pos x="394" y="571"/>
              </a:cxn>
              <a:cxn ang="0">
                <a:pos x="319" y="904"/>
              </a:cxn>
              <a:cxn ang="0">
                <a:pos x="530" y="340"/>
              </a:cxn>
              <a:cxn ang="0">
                <a:pos x="548" y="301"/>
              </a:cxn>
              <a:cxn ang="0">
                <a:pos x="553" y="162"/>
              </a:cxn>
              <a:cxn ang="0">
                <a:pos x="553" y="125"/>
              </a:cxn>
              <a:cxn ang="0">
                <a:pos x="540" y="69"/>
              </a:cxn>
              <a:cxn ang="0">
                <a:pos x="546" y="26"/>
              </a:cxn>
              <a:cxn ang="0">
                <a:pos x="483" y="17"/>
              </a:cxn>
              <a:cxn ang="0">
                <a:pos x="244" y="113"/>
              </a:cxn>
              <a:cxn ang="0">
                <a:pos x="771" y="1211"/>
              </a:cxn>
              <a:cxn ang="0">
                <a:pos x="757" y="1079"/>
              </a:cxn>
              <a:cxn ang="0">
                <a:pos x="925" y="1063"/>
              </a:cxn>
              <a:cxn ang="0">
                <a:pos x="853" y="945"/>
              </a:cxn>
              <a:cxn ang="0">
                <a:pos x="534" y="1313"/>
              </a:cxn>
              <a:cxn ang="0">
                <a:pos x="655" y="1167"/>
              </a:cxn>
              <a:cxn ang="0">
                <a:pos x="647" y="1127"/>
              </a:cxn>
              <a:cxn ang="0">
                <a:pos x="617" y="1045"/>
              </a:cxn>
              <a:cxn ang="0">
                <a:pos x="705" y="1184"/>
              </a:cxn>
              <a:cxn ang="0">
                <a:pos x="624" y="1081"/>
              </a:cxn>
              <a:cxn ang="0">
                <a:pos x="449" y="1169"/>
              </a:cxn>
              <a:cxn ang="0">
                <a:pos x="234" y="1213"/>
              </a:cxn>
              <a:cxn ang="0">
                <a:pos x="355" y="1079"/>
              </a:cxn>
              <a:cxn ang="0">
                <a:pos x="177" y="1101"/>
              </a:cxn>
              <a:cxn ang="0">
                <a:pos x="6" y="928"/>
              </a:cxn>
              <a:cxn ang="0">
                <a:pos x="68" y="755"/>
              </a:cxn>
              <a:cxn ang="0">
                <a:pos x="186" y="649"/>
              </a:cxn>
              <a:cxn ang="0">
                <a:pos x="265" y="724"/>
              </a:cxn>
              <a:cxn ang="0">
                <a:pos x="399" y="697"/>
              </a:cxn>
              <a:cxn ang="0">
                <a:pos x="260" y="933"/>
              </a:cxn>
              <a:cxn ang="0">
                <a:pos x="141" y="1088"/>
              </a:cxn>
              <a:cxn ang="0">
                <a:pos x="1043" y="628"/>
              </a:cxn>
              <a:cxn ang="0">
                <a:pos x="1138" y="811"/>
              </a:cxn>
            </a:cxnLst>
            <a:rect l="0" t="0" r="r" b="b"/>
            <a:pathLst>
              <a:path w="1152" h="1343">
                <a:moveTo>
                  <a:pt x="1082" y="958"/>
                </a:moveTo>
                <a:lnTo>
                  <a:pt x="1086" y="951"/>
                </a:lnTo>
                <a:lnTo>
                  <a:pt x="1088" y="945"/>
                </a:lnTo>
                <a:lnTo>
                  <a:pt x="1091" y="943"/>
                </a:lnTo>
                <a:lnTo>
                  <a:pt x="1093" y="941"/>
                </a:lnTo>
                <a:lnTo>
                  <a:pt x="1094" y="941"/>
                </a:lnTo>
                <a:lnTo>
                  <a:pt x="1097" y="944"/>
                </a:lnTo>
                <a:lnTo>
                  <a:pt x="1104" y="951"/>
                </a:lnTo>
                <a:lnTo>
                  <a:pt x="1112" y="958"/>
                </a:lnTo>
                <a:lnTo>
                  <a:pt x="1105" y="962"/>
                </a:lnTo>
                <a:lnTo>
                  <a:pt x="1097" y="963"/>
                </a:lnTo>
                <a:lnTo>
                  <a:pt x="1099" y="967"/>
                </a:lnTo>
                <a:lnTo>
                  <a:pt x="1102" y="971"/>
                </a:lnTo>
                <a:lnTo>
                  <a:pt x="1099" y="973"/>
                </a:lnTo>
                <a:lnTo>
                  <a:pt x="1097" y="974"/>
                </a:lnTo>
                <a:lnTo>
                  <a:pt x="1096" y="977"/>
                </a:lnTo>
                <a:lnTo>
                  <a:pt x="1094" y="981"/>
                </a:lnTo>
                <a:lnTo>
                  <a:pt x="1088" y="975"/>
                </a:lnTo>
                <a:lnTo>
                  <a:pt x="1084" y="969"/>
                </a:lnTo>
                <a:lnTo>
                  <a:pt x="1082" y="967"/>
                </a:lnTo>
                <a:lnTo>
                  <a:pt x="1081" y="964"/>
                </a:lnTo>
                <a:lnTo>
                  <a:pt x="1081" y="961"/>
                </a:lnTo>
                <a:lnTo>
                  <a:pt x="1082" y="958"/>
                </a:lnTo>
                <a:close/>
                <a:moveTo>
                  <a:pt x="751" y="218"/>
                </a:moveTo>
                <a:lnTo>
                  <a:pt x="752" y="226"/>
                </a:lnTo>
                <a:lnTo>
                  <a:pt x="755" y="236"/>
                </a:lnTo>
                <a:lnTo>
                  <a:pt x="758" y="241"/>
                </a:lnTo>
                <a:lnTo>
                  <a:pt x="761" y="245"/>
                </a:lnTo>
                <a:lnTo>
                  <a:pt x="764" y="250"/>
                </a:lnTo>
                <a:lnTo>
                  <a:pt x="769" y="254"/>
                </a:lnTo>
                <a:lnTo>
                  <a:pt x="765" y="247"/>
                </a:lnTo>
                <a:lnTo>
                  <a:pt x="759" y="235"/>
                </a:lnTo>
                <a:lnTo>
                  <a:pt x="755" y="224"/>
                </a:lnTo>
                <a:lnTo>
                  <a:pt x="751" y="218"/>
                </a:lnTo>
                <a:close/>
                <a:moveTo>
                  <a:pt x="791" y="619"/>
                </a:moveTo>
                <a:lnTo>
                  <a:pt x="789" y="613"/>
                </a:lnTo>
                <a:lnTo>
                  <a:pt x="788" y="605"/>
                </a:lnTo>
                <a:lnTo>
                  <a:pt x="786" y="599"/>
                </a:lnTo>
                <a:lnTo>
                  <a:pt x="782" y="593"/>
                </a:lnTo>
                <a:lnTo>
                  <a:pt x="777" y="589"/>
                </a:lnTo>
                <a:lnTo>
                  <a:pt x="773" y="583"/>
                </a:lnTo>
                <a:lnTo>
                  <a:pt x="765" y="577"/>
                </a:lnTo>
                <a:lnTo>
                  <a:pt x="758" y="571"/>
                </a:lnTo>
                <a:lnTo>
                  <a:pt x="767" y="583"/>
                </a:lnTo>
                <a:lnTo>
                  <a:pt x="780" y="601"/>
                </a:lnTo>
                <a:lnTo>
                  <a:pt x="787" y="614"/>
                </a:lnTo>
                <a:lnTo>
                  <a:pt x="791" y="619"/>
                </a:lnTo>
                <a:close/>
                <a:moveTo>
                  <a:pt x="791" y="599"/>
                </a:moveTo>
                <a:lnTo>
                  <a:pt x="786" y="593"/>
                </a:lnTo>
                <a:lnTo>
                  <a:pt x="780" y="580"/>
                </a:lnTo>
                <a:lnTo>
                  <a:pt x="768" y="565"/>
                </a:lnTo>
                <a:lnTo>
                  <a:pt x="761" y="555"/>
                </a:lnTo>
                <a:lnTo>
                  <a:pt x="767" y="560"/>
                </a:lnTo>
                <a:lnTo>
                  <a:pt x="773" y="565"/>
                </a:lnTo>
                <a:lnTo>
                  <a:pt x="777" y="571"/>
                </a:lnTo>
                <a:lnTo>
                  <a:pt x="781" y="577"/>
                </a:lnTo>
                <a:lnTo>
                  <a:pt x="785" y="583"/>
                </a:lnTo>
                <a:lnTo>
                  <a:pt x="787" y="589"/>
                </a:lnTo>
                <a:lnTo>
                  <a:pt x="789" y="593"/>
                </a:lnTo>
                <a:lnTo>
                  <a:pt x="791" y="599"/>
                </a:lnTo>
                <a:close/>
                <a:moveTo>
                  <a:pt x="787" y="575"/>
                </a:moveTo>
                <a:lnTo>
                  <a:pt x="785" y="569"/>
                </a:lnTo>
                <a:lnTo>
                  <a:pt x="780" y="560"/>
                </a:lnTo>
                <a:lnTo>
                  <a:pt x="770" y="549"/>
                </a:lnTo>
                <a:lnTo>
                  <a:pt x="765" y="541"/>
                </a:lnTo>
                <a:lnTo>
                  <a:pt x="774" y="548"/>
                </a:lnTo>
                <a:lnTo>
                  <a:pt x="781" y="557"/>
                </a:lnTo>
                <a:lnTo>
                  <a:pt x="783" y="561"/>
                </a:lnTo>
                <a:lnTo>
                  <a:pt x="786" y="566"/>
                </a:lnTo>
                <a:lnTo>
                  <a:pt x="787" y="571"/>
                </a:lnTo>
                <a:lnTo>
                  <a:pt x="787" y="575"/>
                </a:lnTo>
                <a:close/>
                <a:moveTo>
                  <a:pt x="785" y="550"/>
                </a:moveTo>
                <a:lnTo>
                  <a:pt x="783" y="544"/>
                </a:lnTo>
                <a:lnTo>
                  <a:pt x="781" y="537"/>
                </a:lnTo>
                <a:lnTo>
                  <a:pt x="776" y="532"/>
                </a:lnTo>
                <a:lnTo>
                  <a:pt x="769" y="527"/>
                </a:lnTo>
                <a:lnTo>
                  <a:pt x="773" y="532"/>
                </a:lnTo>
                <a:lnTo>
                  <a:pt x="780" y="541"/>
                </a:lnTo>
                <a:lnTo>
                  <a:pt x="783" y="547"/>
                </a:lnTo>
                <a:lnTo>
                  <a:pt x="785" y="550"/>
                </a:lnTo>
                <a:close/>
                <a:moveTo>
                  <a:pt x="775" y="197"/>
                </a:moveTo>
                <a:lnTo>
                  <a:pt x="775" y="202"/>
                </a:lnTo>
                <a:lnTo>
                  <a:pt x="774" y="207"/>
                </a:lnTo>
                <a:lnTo>
                  <a:pt x="775" y="212"/>
                </a:lnTo>
                <a:lnTo>
                  <a:pt x="775" y="216"/>
                </a:lnTo>
                <a:lnTo>
                  <a:pt x="777" y="221"/>
                </a:lnTo>
                <a:lnTo>
                  <a:pt x="780" y="227"/>
                </a:lnTo>
                <a:lnTo>
                  <a:pt x="782" y="232"/>
                </a:lnTo>
                <a:lnTo>
                  <a:pt x="786" y="237"/>
                </a:lnTo>
                <a:lnTo>
                  <a:pt x="783" y="229"/>
                </a:lnTo>
                <a:lnTo>
                  <a:pt x="780" y="215"/>
                </a:lnTo>
                <a:lnTo>
                  <a:pt x="777" y="203"/>
                </a:lnTo>
                <a:lnTo>
                  <a:pt x="775" y="197"/>
                </a:lnTo>
                <a:close/>
                <a:moveTo>
                  <a:pt x="661" y="611"/>
                </a:moveTo>
                <a:lnTo>
                  <a:pt x="656" y="611"/>
                </a:lnTo>
                <a:lnTo>
                  <a:pt x="653" y="610"/>
                </a:lnTo>
                <a:lnTo>
                  <a:pt x="650" y="607"/>
                </a:lnTo>
                <a:lnTo>
                  <a:pt x="649" y="601"/>
                </a:lnTo>
                <a:lnTo>
                  <a:pt x="656" y="607"/>
                </a:lnTo>
                <a:lnTo>
                  <a:pt x="661" y="611"/>
                </a:lnTo>
                <a:close/>
                <a:moveTo>
                  <a:pt x="649" y="595"/>
                </a:moveTo>
                <a:lnTo>
                  <a:pt x="659" y="603"/>
                </a:lnTo>
                <a:lnTo>
                  <a:pt x="668" y="613"/>
                </a:lnTo>
                <a:lnTo>
                  <a:pt x="671" y="613"/>
                </a:lnTo>
                <a:lnTo>
                  <a:pt x="673" y="613"/>
                </a:lnTo>
                <a:lnTo>
                  <a:pt x="675" y="613"/>
                </a:lnTo>
                <a:lnTo>
                  <a:pt x="678" y="611"/>
                </a:lnTo>
                <a:lnTo>
                  <a:pt x="662" y="597"/>
                </a:lnTo>
                <a:lnTo>
                  <a:pt x="647" y="583"/>
                </a:lnTo>
                <a:lnTo>
                  <a:pt x="648" y="589"/>
                </a:lnTo>
                <a:lnTo>
                  <a:pt x="649" y="595"/>
                </a:lnTo>
                <a:close/>
                <a:moveTo>
                  <a:pt x="647" y="577"/>
                </a:moveTo>
                <a:lnTo>
                  <a:pt x="656" y="586"/>
                </a:lnTo>
                <a:lnTo>
                  <a:pt x="665" y="595"/>
                </a:lnTo>
                <a:lnTo>
                  <a:pt x="673" y="603"/>
                </a:lnTo>
                <a:lnTo>
                  <a:pt x="683" y="611"/>
                </a:lnTo>
                <a:lnTo>
                  <a:pt x="685" y="613"/>
                </a:lnTo>
                <a:lnTo>
                  <a:pt x="687" y="613"/>
                </a:lnTo>
                <a:lnTo>
                  <a:pt x="689" y="613"/>
                </a:lnTo>
                <a:lnTo>
                  <a:pt x="691" y="611"/>
                </a:lnTo>
                <a:lnTo>
                  <a:pt x="679" y="598"/>
                </a:lnTo>
                <a:lnTo>
                  <a:pt x="669" y="586"/>
                </a:lnTo>
                <a:lnTo>
                  <a:pt x="659" y="573"/>
                </a:lnTo>
                <a:lnTo>
                  <a:pt x="648" y="560"/>
                </a:lnTo>
                <a:lnTo>
                  <a:pt x="647" y="569"/>
                </a:lnTo>
                <a:lnTo>
                  <a:pt x="647" y="577"/>
                </a:lnTo>
                <a:close/>
                <a:moveTo>
                  <a:pt x="649" y="556"/>
                </a:moveTo>
                <a:lnTo>
                  <a:pt x="661" y="571"/>
                </a:lnTo>
                <a:lnTo>
                  <a:pt x="673" y="584"/>
                </a:lnTo>
                <a:lnTo>
                  <a:pt x="686" y="598"/>
                </a:lnTo>
                <a:lnTo>
                  <a:pt x="699" y="614"/>
                </a:lnTo>
                <a:lnTo>
                  <a:pt x="703" y="615"/>
                </a:lnTo>
                <a:lnTo>
                  <a:pt x="705" y="616"/>
                </a:lnTo>
                <a:lnTo>
                  <a:pt x="708" y="615"/>
                </a:lnTo>
                <a:lnTo>
                  <a:pt x="710" y="614"/>
                </a:lnTo>
                <a:lnTo>
                  <a:pt x="697" y="597"/>
                </a:lnTo>
                <a:lnTo>
                  <a:pt x="683" y="580"/>
                </a:lnTo>
                <a:lnTo>
                  <a:pt x="667" y="562"/>
                </a:lnTo>
                <a:lnTo>
                  <a:pt x="653" y="545"/>
                </a:lnTo>
                <a:lnTo>
                  <a:pt x="651" y="549"/>
                </a:lnTo>
                <a:lnTo>
                  <a:pt x="649" y="553"/>
                </a:lnTo>
                <a:lnTo>
                  <a:pt x="649" y="555"/>
                </a:lnTo>
                <a:lnTo>
                  <a:pt x="649" y="556"/>
                </a:lnTo>
                <a:close/>
                <a:moveTo>
                  <a:pt x="653" y="541"/>
                </a:moveTo>
                <a:lnTo>
                  <a:pt x="669" y="559"/>
                </a:lnTo>
                <a:lnTo>
                  <a:pt x="685" y="577"/>
                </a:lnTo>
                <a:lnTo>
                  <a:pt x="702" y="596"/>
                </a:lnTo>
                <a:lnTo>
                  <a:pt x="719" y="615"/>
                </a:lnTo>
                <a:lnTo>
                  <a:pt x="723" y="617"/>
                </a:lnTo>
                <a:lnTo>
                  <a:pt x="727" y="616"/>
                </a:lnTo>
                <a:lnTo>
                  <a:pt x="717" y="604"/>
                </a:lnTo>
                <a:lnTo>
                  <a:pt x="707" y="592"/>
                </a:lnTo>
                <a:lnTo>
                  <a:pt x="693" y="577"/>
                </a:lnTo>
                <a:lnTo>
                  <a:pt x="683" y="562"/>
                </a:lnTo>
                <a:lnTo>
                  <a:pt x="671" y="548"/>
                </a:lnTo>
                <a:lnTo>
                  <a:pt x="656" y="531"/>
                </a:lnTo>
                <a:lnTo>
                  <a:pt x="655" y="536"/>
                </a:lnTo>
                <a:lnTo>
                  <a:pt x="653" y="541"/>
                </a:lnTo>
                <a:close/>
                <a:moveTo>
                  <a:pt x="657" y="527"/>
                </a:moveTo>
                <a:lnTo>
                  <a:pt x="672" y="544"/>
                </a:lnTo>
                <a:lnTo>
                  <a:pt x="685" y="559"/>
                </a:lnTo>
                <a:lnTo>
                  <a:pt x="697" y="574"/>
                </a:lnTo>
                <a:lnTo>
                  <a:pt x="714" y="593"/>
                </a:lnTo>
                <a:lnTo>
                  <a:pt x="723" y="604"/>
                </a:lnTo>
                <a:lnTo>
                  <a:pt x="732" y="614"/>
                </a:lnTo>
                <a:lnTo>
                  <a:pt x="735" y="617"/>
                </a:lnTo>
                <a:lnTo>
                  <a:pt x="740" y="620"/>
                </a:lnTo>
                <a:lnTo>
                  <a:pt x="741" y="620"/>
                </a:lnTo>
                <a:lnTo>
                  <a:pt x="743" y="619"/>
                </a:lnTo>
                <a:lnTo>
                  <a:pt x="743" y="617"/>
                </a:lnTo>
                <a:lnTo>
                  <a:pt x="741" y="616"/>
                </a:lnTo>
                <a:lnTo>
                  <a:pt x="739" y="613"/>
                </a:lnTo>
                <a:lnTo>
                  <a:pt x="735" y="607"/>
                </a:lnTo>
                <a:lnTo>
                  <a:pt x="717" y="585"/>
                </a:lnTo>
                <a:lnTo>
                  <a:pt x="697" y="561"/>
                </a:lnTo>
                <a:lnTo>
                  <a:pt x="677" y="536"/>
                </a:lnTo>
                <a:lnTo>
                  <a:pt x="660" y="514"/>
                </a:lnTo>
                <a:lnTo>
                  <a:pt x="659" y="521"/>
                </a:lnTo>
                <a:lnTo>
                  <a:pt x="657" y="527"/>
                </a:lnTo>
                <a:close/>
                <a:moveTo>
                  <a:pt x="660" y="512"/>
                </a:moveTo>
                <a:lnTo>
                  <a:pt x="661" y="506"/>
                </a:lnTo>
                <a:lnTo>
                  <a:pt x="662" y="501"/>
                </a:lnTo>
                <a:lnTo>
                  <a:pt x="679" y="523"/>
                </a:lnTo>
                <a:lnTo>
                  <a:pt x="701" y="549"/>
                </a:lnTo>
                <a:lnTo>
                  <a:pt x="722" y="575"/>
                </a:lnTo>
                <a:lnTo>
                  <a:pt x="741" y="598"/>
                </a:lnTo>
                <a:lnTo>
                  <a:pt x="752" y="611"/>
                </a:lnTo>
                <a:lnTo>
                  <a:pt x="758" y="619"/>
                </a:lnTo>
                <a:lnTo>
                  <a:pt x="758" y="621"/>
                </a:lnTo>
                <a:lnTo>
                  <a:pt x="757" y="621"/>
                </a:lnTo>
                <a:lnTo>
                  <a:pt x="755" y="620"/>
                </a:lnTo>
                <a:lnTo>
                  <a:pt x="751" y="620"/>
                </a:lnTo>
                <a:lnTo>
                  <a:pt x="746" y="613"/>
                </a:lnTo>
                <a:lnTo>
                  <a:pt x="740" y="605"/>
                </a:lnTo>
                <a:lnTo>
                  <a:pt x="720" y="581"/>
                </a:lnTo>
                <a:lnTo>
                  <a:pt x="699" y="556"/>
                </a:lnTo>
                <a:lnTo>
                  <a:pt x="679" y="533"/>
                </a:lnTo>
                <a:lnTo>
                  <a:pt x="660" y="512"/>
                </a:lnTo>
                <a:close/>
                <a:moveTo>
                  <a:pt x="662" y="497"/>
                </a:moveTo>
                <a:lnTo>
                  <a:pt x="663" y="491"/>
                </a:lnTo>
                <a:lnTo>
                  <a:pt x="665" y="484"/>
                </a:lnTo>
                <a:lnTo>
                  <a:pt x="681" y="508"/>
                </a:lnTo>
                <a:lnTo>
                  <a:pt x="701" y="532"/>
                </a:lnTo>
                <a:lnTo>
                  <a:pt x="723" y="557"/>
                </a:lnTo>
                <a:lnTo>
                  <a:pt x="747" y="580"/>
                </a:lnTo>
                <a:lnTo>
                  <a:pt x="744" y="574"/>
                </a:lnTo>
                <a:lnTo>
                  <a:pt x="739" y="567"/>
                </a:lnTo>
                <a:lnTo>
                  <a:pt x="731" y="557"/>
                </a:lnTo>
                <a:lnTo>
                  <a:pt x="721" y="547"/>
                </a:lnTo>
                <a:lnTo>
                  <a:pt x="699" y="524"/>
                </a:lnTo>
                <a:lnTo>
                  <a:pt x="678" y="499"/>
                </a:lnTo>
                <a:lnTo>
                  <a:pt x="671" y="485"/>
                </a:lnTo>
                <a:lnTo>
                  <a:pt x="666" y="475"/>
                </a:lnTo>
                <a:lnTo>
                  <a:pt x="666" y="469"/>
                </a:lnTo>
                <a:lnTo>
                  <a:pt x="667" y="463"/>
                </a:lnTo>
                <a:lnTo>
                  <a:pt x="674" y="476"/>
                </a:lnTo>
                <a:lnTo>
                  <a:pt x="681" y="489"/>
                </a:lnTo>
                <a:lnTo>
                  <a:pt x="691" y="501"/>
                </a:lnTo>
                <a:lnTo>
                  <a:pt x="701" y="514"/>
                </a:lnTo>
                <a:lnTo>
                  <a:pt x="711" y="526"/>
                </a:lnTo>
                <a:lnTo>
                  <a:pt x="723" y="539"/>
                </a:lnTo>
                <a:lnTo>
                  <a:pt x="737" y="551"/>
                </a:lnTo>
                <a:lnTo>
                  <a:pt x="750" y="565"/>
                </a:lnTo>
                <a:lnTo>
                  <a:pt x="741" y="551"/>
                </a:lnTo>
                <a:lnTo>
                  <a:pt x="723" y="533"/>
                </a:lnTo>
                <a:lnTo>
                  <a:pt x="714" y="523"/>
                </a:lnTo>
                <a:lnTo>
                  <a:pt x="703" y="512"/>
                </a:lnTo>
                <a:lnTo>
                  <a:pt x="693" y="499"/>
                </a:lnTo>
                <a:lnTo>
                  <a:pt x="685" y="487"/>
                </a:lnTo>
                <a:lnTo>
                  <a:pt x="674" y="467"/>
                </a:lnTo>
                <a:lnTo>
                  <a:pt x="668" y="453"/>
                </a:lnTo>
                <a:lnTo>
                  <a:pt x="668" y="449"/>
                </a:lnTo>
                <a:lnTo>
                  <a:pt x="668" y="447"/>
                </a:lnTo>
                <a:lnTo>
                  <a:pt x="675" y="460"/>
                </a:lnTo>
                <a:lnTo>
                  <a:pt x="684" y="473"/>
                </a:lnTo>
                <a:lnTo>
                  <a:pt x="692" y="487"/>
                </a:lnTo>
                <a:lnTo>
                  <a:pt x="703" y="500"/>
                </a:lnTo>
                <a:lnTo>
                  <a:pt x="714" y="512"/>
                </a:lnTo>
                <a:lnTo>
                  <a:pt x="726" y="525"/>
                </a:lnTo>
                <a:lnTo>
                  <a:pt x="738" y="537"/>
                </a:lnTo>
                <a:lnTo>
                  <a:pt x="751" y="549"/>
                </a:lnTo>
                <a:lnTo>
                  <a:pt x="749" y="543"/>
                </a:lnTo>
                <a:lnTo>
                  <a:pt x="743" y="536"/>
                </a:lnTo>
                <a:lnTo>
                  <a:pt x="734" y="527"/>
                </a:lnTo>
                <a:lnTo>
                  <a:pt x="725" y="518"/>
                </a:lnTo>
                <a:lnTo>
                  <a:pt x="715" y="507"/>
                </a:lnTo>
                <a:lnTo>
                  <a:pt x="704" y="495"/>
                </a:lnTo>
                <a:lnTo>
                  <a:pt x="695" y="483"/>
                </a:lnTo>
                <a:lnTo>
                  <a:pt x="686" y="471"/>
                </a:lnTo>
                <a:lnTo>
                  <a:pt x="677" y="452"/>
                </a:lnTo>
                <a:lnTo>
                  <a:pt x="669" y="437"/>
                </a:lnTo>
                <a:lnTo>
                  <a:pt x="669" y="434"/>
                </a:lnTo>
                <a:lnTo>
                  <a:pt x="669" y="430"/>
                </a:lnTo>
                <a:lnTo>
                  <a:pt x="677" y="443"/>
                </a:lnTo>
                <a:lnTo>
                  <a:pt x="685" y="458"/>
                </a:lnTo>
                <a:lnTo>
                  <a:pt x="696" y="471"/>
                </a:lnTo>
                <a:lnTo>
                  <a:pt x="707" y="485"/>
                </a:lnTo>
                <a:lnTo>
                  <a:pt x="719" y="500"/>
                </a:lnTo>
                <a:lnTo>
                  <a:pt x="732" y="514"/>
                </a:lnTo>
                <a:lnTo>
                  <a:pt x="745" y="526"/>
                </a:lnTo>
                <a:lnTo>
                  <a:pt x="757" y="538"/>
                </a:lnTo>
                <a:lnTo>
                  <a:pt x="747" y="525"/>
                </a:lnTo>
                <a:lnTo>
                  <a:pt x="728" y="505"/>
                </a:lnTo>
                <a:lnTo>
                  <a:pt x="717" y="493"/>
                </a:lnTo>
                <a:lnTo>
                  <a:pt x="707" y="481"/>
                </a:lnTo>
                <a:lnTo>
                  <a:pt x="696" y="467"/>
                </a:lnTo>
                <a:lnTo>
                  <a:pt x="687" y="455"/>
                </a:lnTo>
                <a:lnTo>
                  <a:pt x="678" y="436"/>
                </a:lnTo>
                <a:lnTo>
                  <a:pt x="671" y="421"/>
                </a:lnTo>
                <a:lnTo>
                  <a:pt x="671" y="416"/>
                </a:lnTo>
                <a:lnTo>
                  <a:pt x="671" y="411"/>
                </a:lnTo>
                <a:lnTo>
                  <a:pt x="677" y="424"/>
                </a:lnTo>
                <a:lnTo>
                  <a:pt x="685" y="437"/>
                </a:lnTo>
                <a:lnTo>
                  <a:pt x="695" y="452"/>
                </a:lnTo>
                <a:lnTo>
                  <a:pt x="705" y="466"/>
                </a:lnTo>
                <a:lnTo>
                  <a:pt x="717" y="481"/>
                </a:lnTo>
                <a:lnTo>
                  <a:pt x="729" y="494"/>
                </a:lnTo>
                <a:lnTo>
                  <a:pt x="743" y="506"/>
                </a:lnTo>
                <a:lnTo>
                  <a:pt x="756" y="518"/>
                </a:lnTo>
                <a:lnTo>
                  <a:pt x="746" y="506"/>
                </a:lnTo>
                <a:lnTo>
                  <a:pt x="728" y="487"/>
                </a:lnTo>
                <a:lnTo>
                  <a:pt x="717" y="475"/>
                </a:lnTo>
                <a:lnTo>
                  <a:pt x="708" y="464"/>
                </a:lnTo>
                <a:lnTo>
                  <a:pt x="698" y="452"/>
                </a:lnTo>
                <a:lnTo>
                  <a:pt x="690" y="440"/>
                </a:lnTo>
                <a:lnTo>
                  <a:pt x="684" y="429"/>
                </a:lnTo>
                <a:lnTo>
                  <a:pt x="679" y="418"/>
                </a:lnTo>
                <a:lnTo>
                  <a:pt x="674" y="410"/>
                </a:lnTo>
                <a:lnTo>
                  <a:pt x="672" y="403"/>
                </a:lnTo>
                <a:lnTo>
                  <a:pt x="672" y="398"/>
                </a:lnTo>
                <a:lnTo>
                  <a:pt x="673" y="393"/>
                </a:lnTo>
                <a:lnTo>
                  <a:pt x="678" y="406"/>
                </a:lnTo>
                <a:lnTo>
                  <a:pt x="685" y="419"/>
                </a:lnTo>
                <a:lnTo>
                  <a:pt x="695" y="434"/>
                </a:lnTo>
                <a:lnTo>
                  <a:pt x="704" y="447"/>
                </a:lnTo>
                <a:lnTo>
                  <a:pt x="716" y="460"/>
                </a:lnTo>
                <a:lnTo>
                  <a:pt x="728" y="473"/>
                </a:lnTo>
                <a:lnTo>
                  <a:pt x="741" y="485"/>
                </a:lnTo>
                <a:lnTo>
                  <a:pt x="755" y="496"/>
                </a:lnTo>
                <a:lnTo>
                  <a:pt x="746" y="484"/>
                </a:lnTo>
                <a:lnTo>
                  <a:pt x="728" y="467"/>
                </a:lnTo>
                <a:lnTo>
                  <a:pt x="719" y="457"/>
                </a:lnTo>
                <a:lnTo>
                  <a:pt x="709" y="446"/>
                </a:lnTo>
                <a:lnTo>
                  <a:pt x="701" y="435"/>
                </a:lnTo>
                <a:lnTo>
                  <a:pt x="693" y="424"/>
                </a:lnTo>
                <a:lnTo>
                  <a:pt x="686" y="412"/>
                </a:lnTo>
                <a:lnTo>
                  <a:pt x="680" y="401"/>
                </a:lnTo>
                <a:lnTo>
                  <a:pt x="677" y="392"/>
                </a:lnTo>
                <a:lnTo>
                  <a:pt x="673" y="385"/>
                </a:lnTo>
                <a:lnTo>
                  <a:pt x="673" y="380"/>
                </a:lnTo>
                <a:lnTo>
                  <a:pt x="674" y="374"/>
                </a:lnTo>
                <a:lnTo>
                  <a:pt x="679" y="387"/>
                </a:lnTo>
                <a:lnTo>
                  <a:pt x="685" y="400"/>
                </a:lnTo>
                <a:lnTo>
                  <a:pt x="693" y="413"/>
                </a:lnTo>
                <a:lnTo>
                  <a:pt x="703" y="427"/>
                </a:lnTo>
                <a:lnTo>
                  <a:pt x="714" y="440"/>
                </a:lnTo>
                <a:lnTo>
                  <a:pt x="726" y="453"/>
                </a:lnTo>
                <a:lnTo>
                  <a:pt x="739" y="465"/>
                </a:lnTo>
                <a:lnTo>
                  <a:pt x="752" y="476"/>
                </a:lnTo>
                <a:lnTo>
                  <a:pt x="750" y="471"/>
                </a:lnTo>
                <a:lnTo>
                  <a:pt x="745" y="465"/>
                </a:lnTo>
                <a:lnTo>
                  <a:pt x="737" y="458"/>
                </a:lnTo>
                <a:lnTo>
                  <a:pt x="728" y="449"/>
                </a:lnTo>
                <a:lnTo>
                  <a:pt x="720" y="440"/>
                </a:lnTo>
                <a:lnTo>
                  <a:pt x="710" y="430"/>
                </a:lnTo>
                <a:lnTo>
                  <a:pt x="702" y="419"/>
                </a:lnTo>
                <a:lnTo>
                  <a:pt x="695" y="409"/>
                </a:lnTo>
                <a:lnTo>
                  <a:pt x="686" y="395"/>
                </a:lnTo>
                <a:lnTo>
                  <a:pt x="681" y="383"/>
                </a:lnTo>
                <a:lnTo>
                  <a:pt x="678" y="374"/>
                </a:lnTo>
                <a:lnTo>
                  <a:pt x="674" y="367"/>
                </a:lnTo>
                <a:lnTo>
                  <a:pt x="674" y="365"/>
                </a:lnTo>
                <a:lnTo>
                  <a:pt x="674" y="364"/>
                </a:lnTo>
                <a:lnTo>
                  <a:pt x="675" y="358"/>
                </a:lnTo>
                <a:lnTo>
                  <a:pt x="675" y="352"/>
                </a:lnTo>
                <a:lnTo>
                  <a:pt x="679" y="365"/>
                </a:lnTo>
                <a:lnTo>
                  <a:pt x="685" y="379"/>
                </a:lnTo>
                <a:lnTo>
                  <a:pt x="692" y="393"/>
                </a:lnTo>
                <a:lnTo>
                  <a:pt x="702" y="406"/>
                </a:lnTo>
                <a:lnTo>
                  <a:pt x="713" y="421"/>
                </a:lnTo>
                <a:lnTo>
                  <a:pt x="725" y="434"/>
                </a:lnTo>
                <a:lnTo>
                  <a:pt x="737" y="446"/>
                </a:lnTo>
                <a:lnTo>
                  <a:pt x="750" y="458"/>
                </a:lnTo>
                <a:lnTo>
                  <a:pt x="743" y="448"/>
                </a:lnTo>
                <a:lnTo>
                  <a:pt x="728" y="433"/>
                </a:lnTo>
                <a:lnTo>
                  <a:pt x="720" y="423"/>
                </a:lnTo>
                <a:lnTo>
                  <a:pt x="711" y="413"/>
                </a:lnTo>
                <a:lnTo>
                  <a:pt x="704" y="404"/>
                </a:lnTo>
                <a:lnTo>
                  <a:pt x="697" y="394"/>
                </a:lnTo>
                <a:lnTo>
                  <a:pt x="689" y="379"/>
                </a:lnTo>
                <a:lnTo>
                  <a:pt x="683" y="365"/>
                </a:lnTo>
                <a:lnTo>
                  <a:pt x="679" y="356"/>
                </a:lnTo>
                <a:lnTo>
                  <a:pt x="675" y="349"/>
                </a:lnTo>
                <a:lnTo>
                  <a:pt x="678" y="332"/>
                </a:lnTo>
                <a:lnTo>
                  <a:pt x="681" y="316"/>
                </a:lnTo>
                <a:lnTo>
                  <a:pt x="685" y="301"/>
                </a:lnTo>
                <a:lnTo>
                  <a:pt x="689" y="286"/>
                </a:lnTo>
                <a:lnTo>
                  <a:pt x="693" y="273"/>
                </a:lnTo>
                <a:lnTo>
                  <a:pt x="699" y="261"/>
                </a:lnTo>
                <a:lnTo>
                  <a:pt x="705" y="249"/>
                </a:lnTo>
                <a:lnTo>
                  <a:pt x="713" y="239"/>
                </a:lnTo>
                <a:lnTo>
                  <a:pt x="719" y="230"/>
                </a:lnTo>
                <a:lnTo>
                  <a:pt x="727" y="221"/>
                </a:lnTo>
                <a:lnTo>
                  <a:pt x="735" y="214"/>
                </a:lnTo>
                <a:lnTo>
                  <a:pt x="744" y="207"/>
                </a:lnTo>
                <a:lnTo>
                  <a:pt x="753" y="202"/>
                </a:lnTo>
                <a:lnTo>
                  <a:pt x="763" y="197"/>
                </a:lnTo>
                <a:lnTo>
                  <a:pt x="773" y="194"/>
                </a:lnTo>
                <a:lnTo>
                  <a:pt x="783" y="191"/>
                </a:lnTo>
                <a:lnTo>
                  <a:pt x="783" y="192"/>
                </a:lnTo>
                <a:lnTo>
                  <a:pt x="785" y="192"/>
                </a:lnTo>
                <a:lnTo>
                  <a:pt x="783" y="201"/>
                </a:lnTo>
                <a:lnTo>
                  <a:pt x="785" y="210"/>
                </a:lnTo>
                <a:lnTo>
                  <a:pt x="787" y="220"/>
                </a:lnTo>
                <a:lnTo>
                  <a:pt x="791" y="230"/>
                </a:lnTo>
                <a:lnTo>
                  <a:pt x="791" y="220"/>
                </a:lnTo>
                <a:lnTo>
                  <a:pt x="788" y="203"/>
                </a:lnTo>
                <a:lnTo>
                  <a:pt x="788" y="198"/>
                </a:lnTo>
                <a:lnTo>
                  <a:pt x="788" y="194"/>
                </a:lnTo>
                <a:lnTo>
                  <a:pt x="791" y="195"/>
                </a:lnTo>
                <a:lnTo>
                  <a:pt x="793" y="195"/>
                </a:lnTo>
                <a:lnTo>
                  <a:pt x="794" y="204"/>
                </a:lnTo>
                <a:lnTo>
                  <a:pt x="797" y="213"/>
                </a:lnTo>
                <a:lnTo>
                  <a:pt x="799" y="215"/>
                </a:lnTo>
                <a:lnTo>
                  <a:pt x="800" y="219"/>
                </a:lnTo>
                <a:lnTo>
                  <a:pt x="803" y="220"/>
                </a:lnTo>
                <a:lnTo>
                  <a:pt x="804" y="221"/>
                </a:lnTo>
                <a:lnTo>
                  <a:pt x="801" y="215"/>
                </a:lnTo>
                <a:lnTo>
                  <a:pt x="800" y="209"/>
                </a:lnTo>
                <a:lnTo>
                  <a:pt x="799" y="203"/>
                </a:lnTo>
                <a:lnTo>
                  <a:pt x="799" y="197"/>
                </a:lnTo>
                <a:lnTo>
                  <a:pt x="803" y="198"/>
                </a:lnTo>
                <a:lnTo>
                  <a:pt x="806" y="200"/>
                </a:lnTo>
                <a:lnTo>
                  <a:pt x="807" y="209"/>
                </a:lnTo>
                <a:lnTo>
                  <a:pt x="810" y="219"/>
                </a:lnTo>
                <a:lnTo>
                  <a:pt x="811" y="223"/>
                </a:lnTo>
                <a:lnTo>
                  <a:pt x="812" y="225"/>
                </a:lnTo>
                <a:lnTo>
                  <a:pt x="815" y="227"/>
                </a:lnTo>
                <a:lnTo>
                  <a:pt x="817" y="229"/>
                </a:lnTo>
                <a:lnTo>
                  <a:pt x="813" y="223"/>
                </a:lnTo>
                <a:lnTo>
                  <a:pt x="812" y="215"/>
                </a:lnTo>
                <a:lnTo>
                  <a:pt x="812" y="208"/>
                </a:lnTo>
                <a:lnTo>
                  <a:pt x="812" y="202"/>
                </a:lnTo>
                <a:lnTo>
                  <a:pt x="812" y="202"/>
                </a:lnTo>
                <a:lnTo>
                  <a:pt x="813" y="202"/>
                </a:lnTo>
                <a:lnTo>
                  <a:pt x="816" y="210"/>
                </a:lnTo>
                <a:lnTo>
                  <a:pt x="819" y="215"/>
                </a:lnTo>
                <a:lnTo>
                  <a:pt x="821" y="213"/>
                </a:lnTo>
                <a:lnTo>
                  <a:pt x="821" y="208"/>
                </a:lnTo>
                <a:lnTo>
                  <a:pt x="819" y="204"/>
                </a:lnTo>
                <a:lnTo>
                  <a:pt x="818" y="198"/>
                </a:lnTo>
                <a:lnTo>
                  <a:pt x="824" y="197"/>
                </a:lnTo>
                <a:lnTo>
                  <a:pt x="830" y="196"/>
                </a:lnTo>
                <a:lnTo>
                  <a:pt x="836" y="198"/>
                </a:lnTo>
                <a:lnTo>
                  <a:pt x="843" y="201"/>
                </a:lnTo>
                <a:lnTo>
                  <a:pt x="845" y="204"/>
                </a:lnTo>
                <a:lnTo>
                  <a:pt x="845" y="206"/>
                </a:lnTo>
                <a:lnTo>
                  <a:pt x="843" y="207"/>
                </a:lnTo>
                <a:lnTo>
                  <a:pt x="840" y="207"/>
                </a:lnTo>
                <a:lnTo>
                  <a:pt x="839" y="207"/>
                </a:lnTo>
                <a:lnTo>
                  <a:pt x="836" y="207"/>
                </a:lnTo>
                <a:lnTo>
                  <a:pt x="841" y="209"/>
                </a:lnTo>
                <a:lnTo>
                  <a:pt x="846" y="212"/>
                </a:lnTo>
                <a:lnTo>
                  <a:pt x="847" y="213"/>
                </a:lnTo>
                <a:lnTo>
                  <a:pt x="847" y="214"/>
                </a:lnTo>
                <a:lnTo>
                  <a:pt x="846" y="214"/>
                </a:lnTo>
                <a:lnTo>
                  <a:pt x="843" y="215"/>
                </a:lnTo>
                <a:lnTo>
                  <a:pt x="841" y="216"/>
                </a:lnTo>
                <a:lnTo>
                  <a:pt x="839" y="218"/>
                </a:lnTo>
                <a:lnTo>
                  <a:pt x="846" y="219"/>
                </a:lnTo>
                <a:lnTo>
                  <a:pt x="853" y="219"/>
                </a:lnTo>
                <a:lnTo>
                  <a:pt x="855" y="221"/>
                </a:lnTo>
                <a:lnTo>
                  <a:pt x="855" y="223"/>
                </a:lnTo>
                <a:lnTo>
                  <a:pt x="855" y="224"/>
                </a:lnTo>
                <a:lnTo>
                  <a:pt x="855" y="225"/>
                </a:lnTo>
                <a:lnTo>
                  <a:pt x="853" y="226"/>
                </a:lnTo>
                <a:lnTo>
                  <a:pt x="852" y="229"/>
                </a:lnTo>
                <a:lnTo>
                  <a:pt x="860" y="229"/>
                </a:lnTo>
                <a:lnTo>
                  <a:pt x="870" y="231"/>
                </a:lnTo>
                <a:lnTo>
                  <a:pt x="879" y="233"/>
                </a:lnTo>
                <a:lnTo>
                  <a:pt x="890" y="238"/>
                </a:lnTo>
                <a:lnTo>
                  <a:pt x="890" y="241"/>
                </a:lnTo>
                <a:lnTo>
                  <a:pt x="889" y="242"/>
                </a:lnTo>
                <a:lnTo>
                  <a:pt x="888" y="242"/>
                </a:lnTo>
                <a:lnTo>
                  <a:pt x="885" y="242"/>
                </a:lnTo>
                <a:lnTo>
                  <a:pt x="881" y="241"/>
                </a:lnTo>
                <a:lnTo>
                  <a:pt x="873" y="237"/>
                </a:lnTo>
                <a:lnTo>
                  <a:pt x="881" y="244"/>
                </a:lnTo>
                <a:lnTo>
                  <a:pt x="885" y="249"/>
                </a:lnTo>
                <a:lnTo>
                  <a:pt x="876" y="253"/>
                </a:lnTo>
                <a:lnTo>
                  <a:pt x="861" y="259"/>
                </a:lnTo>
                <a:lnTo>
                  <a:pt x="870" y="259"/>
                </a:lnTo>
                <a:lnTo>
                  <a:pt x="879" y="259"/>
                </a:lnTo>
                <a:lnTo>
                  <a:pt x="881" y="261"/>
                </a:lnTo>
                <a:lnTo>
                  <a:pt x="881" y="262"/>
                </a:lnTo>
                <a:lnTo>
                  <a:pt x="879" y="263"/>
                </a:lnTo>
                <a:lnTo>
                  <a:pt x="876" y="263"/>
                </a:lnTo>
                <a:lnTo>
                  <a:pt x="882" y="269"/>
                </a:lnTo>
                <a:lnTo>
                  <a:pt x="888" y="273"/>
                </a:lnTo>
                <a:lnTo>
                  <a:pt x="890" y="274"/>
                </a:lnTo>
                <a:lnTo>
                  <a:pt x="891" y="273"/>
                </a:lnTo>
                <a:lnTo>
                  <a:pt x="893" y="272"/>
                </a:lnTo>
                <a:lnTo>
                  <a:pt x="894" y="269"/>
                </a:lnTo>
                <a:lnTo>
                  <a:pt x="896" y="266"/>
                </a:lnTo>
                <a:lnTo>
                  <a:pt x="899" y="266"/>
                </a:lnTo>
                <a:lnTo>
                  <a:pt x="900" y="266"/>
                </a:lnTo>
                <a:lnTo>
                  <a:pt x="902" y="269"/>
                </a:lnTo>
                <a:lnTo>
                  <a:pt x="908" y="273"/>
                </a:lnTo>
                <a:lnTo>
                  <a:pt x="912" y="275"/>
                </a:lnTo>
                <a:lnTo>
                  <a:pt x="912" y="277"/>
                </a:lnTo>
                <a:lnTo>
                  <a:pt x="908" y="278"/>
                </a:lnTo>
                <a:lnTo>
                  <a:pt x="903" y="279"/>
                </a:lnTo>
                <a:lnTo>
                  <a:pt x="899" y="280"/>
                </a:lnTo>
                <a:lnTo>
                  <a:pt x="905" y="281"/>
                </a:lnTo>
                <a:lnTo>
                  <a:pt x="911" y="281"/>
                </a:lnTo>
                <a:lnTo>
                  <a:pt x="912" y="283"/>
                </a:lnTo>
                <a:lnTo>
                  <a:pt x="913" y="285"/>
                </a:lnTo>
                <a:lnTo>
                  <a:pt x="913" y="286"/>
                </a:lnTo>
                <a:lnTo>
                  <a:pt x="912" y="287"/>
                </a:lnTo>
                <a:lnTo>
                  <a:pt x="907" y="289"/>
                </a:lnTo>
                <a:lnTo>
                  <a:pt x="906" y="290"/>
                </a:lnTo>
                <a:lnTo>
                  <a:pt x="909" y="290"/>
                </a:lnTo>
                <a:lnTo>
                  <a:pt x="918" y="291"/>
                </a:lnTo>
                <a:lnTo>
                  <a:pt x="923" y="293"/>
                </a:lnTo>
                <a:lnTo>
                  <a:pt x="925" y="296"/>
                </a:lnTo>
                <a:lnTo>
                  <a:pt x="925" y="298"/>
                </a:lnTo>
                <a:lnTo>
                  <a:pt x="925" y="299"/>
                </a:lnTo>
                <a:lnTo>
                  <a:pt x="917" y="301"/>
                </a:lnTo>
                <a:lnTo>
                  <a:pt x="915" y="302"/>
                </a:lnTo>
                <a:lnTo>
                  <a:pt x="919" y="303"/>
                </a:lnTo>
                <a:lnTo>
                  <a:pt x="927" y="304"/>
                </a:lnTo>
                <a:lnTo>
                  <a:pt x="930" y="305"/>
                </a:lnTo>
                <a:lnTo>
                  <a:pt x="932" y="307"/>
                </a:lnTo>
                <a:lnTo>
                  <a:pt x="932" y="309"/>
                </a:lnTo>
                <a:lnTo>
                  <a:pt x="932" y="310"/>
                </a:lnTo>
                <a:lnTo>
                  <a:pt x="927" y="311"/>
                </a:lnTo>
                <a:lnTo>
                  <a:pt x="927" y="313"/>
                </a:lnTo>
                <a:lnTo>
                  <a:pt x="930" y="314"/>
                </a:lnTo>
                <a:lnTo>
                  <a:pt x="936" y="314"/>
                </a:lnTo>
                <a:lnTo>
                  <a:pt x="936" y="315"/>
                </a:lnTo>
                <a:lnTo>
                  <a:pt x="937" y="316"/>
                </a:lnTo>
                <a:lnTo>
                  <a:pt x="937" y="317"/>
                </a:lnTo>
                <a:lnTo>
                  <a:pt x="936" y="319"/>
                </a:lnTo>
                <a:lnTo>
                  <a:pt x="931" y="321"/>
                </a:lnTo>
                <a:lnTo>
                  <a:pt x="930" y="322"/>
                </a:lnTo>
                <a:lnTo>
                  <a:pt x="933" y="322"/>
                </a:lnTo>
                <a:lnTo>
                  <a:pt x="939" y="323"/>
                </a:lnTo>
                <a:lnTo>
                  <a:pt x="944" y="327"/>
                </a:lnTo>
                <a:lnTo>
                  <a:pt x="950" y="333"/>
                </a:lnTo>
                <a:lnTo>
                  <a:pt x="956" y="333"/>
                </a:lnTo>
                <a:lnTo>
                  <a:pt x="960" y="334"/>
                </a:lnTo>
                <a:lnTo>
                  <a:pt x="961" y="335"/>
                </a:lnTo>
                <a:lnTo>
                  <a:pt x="960" y="337"/>
                </a:lnTo>
                <a:lnTo>
                  <a:pt x="959" y="338"/>
                </a:lnTo>
                <a:lnTo>
                  <a:pt x="956" y="338"/>
                </a:lnTo>
                <a:lnTo>
                  <a:pt x="956" y="339"/>
                </a:lnTo>
                <a:lnTo>
                  <a:pt x="955" y="340"/>
                </a:lnTo>
                <a:lnTo>
                  <a:pt x="965" y="341"/>
                </a:lnTo>
                <a:lnTo>
                  <a:pt x="972" y="344"/>
                </a:lnTo>
                <a:lnTo>
                  <a:pt x="973" y="345"/>
                </a:lnTo>
                <a:lnTo>
                  <a:pt x="974" y="347"/>
                </a:lnTo>
                <a:lnTo>
                  <a:pt x="975" y="350"/>
                </a:lnTo>
                <a:lnTo>
                  <a:pt x="974" y="353"/>
                </a:lnTo>
                <a:lnTo>
                  <a:pt x="971" y="355"/>
                </a:lnTo>
                <a:lnTo>
                  <a:pt x="965" y="355"/>
                </a:lnTo>
                <a:lnTo>
                  <a:pt x="962" y="357"/>
                </a:lnTo>
                <a:lnTo>
                  <a:pt x="960" y="361"/>
                </a:lnTo>
                <a:lnTo>
                  <a:pt x="960" y="367"/>
                </a:lnTo>
                <a:lnTo>
                  <a:pt x="962" y="376"/>
                </a:lnTo>
                <a:lnTo>
                  <a:pt x="963" y="377"/>
                </a:lnTo>
                <a:lnTo>
                  <a:pt x="965" y="380"/>
                </a:lnTo>
                <a:lnTo>
                  <a:pt x="968" y="373"/>
                </a:lnTo>
                <a:lnTo>
                  <a:pt x="974" y="367"/>
                </a:lnTo>
                <a:lnTo>
                  <a:pt x="975" y="368"/>
                </a:lnTo>
                <a:lnTo>
                  <a:pt x="975" y="370"/>
                </a:lnTo>
                <a:lnTo>
                  <a:pt x="975" y="375"/>
                </a:lnTo>
                <a:lnTo>
                  <a:pt x="974" y="380"/>
                </a:lnTo>
                <a:lnTo>
                  <a:pt x="973" y="385"/>
                </a:lnTo>
                <a:lnTo>
                  <a:pt x="969" y="387"/>
                </a:lnTo>
                <a:lnTo>
                  <a:pt x="966" y="387"/>
                </a:lnTo>
                <a:lnTo>
                  <a:pt x="961" y="386"/>
                </a:lnTo>
                <a:lnTo>
                  <a:pt x="957" y="382"/>
                </a:lnTo>
                <a:lnTo>
                  <a:pt x="954" y="379"/>
                </a:lnTo>
                <a:lnTo>
                  <a:pt x="951" y="375"/>
                </a:lnTo>
                <a:lnTo>
                  <a:pt x="951" y="371"/>
                </a:lnTo>
                <a:lnTo>
                  <a:pt x="951" y="367"/>
                </a:lnTo>
                <a:lnTo>
                  <a:pt x="953" y="362"/>
                </a:lnTo>
                <a:lnTo>
                  <a:pt x="948" y="361"/>
                </a:lnTo>
                <a:lnTo>
                  <a:pt x="945" y="359"/>
                </a:lnTo>
                <a:lnTo>
                  <a:pt x="944" y="356"/>
                </a:lnTo>
                <a:lnTo>
                  <a:pt x="943" y="351"/>
                </a:lnTo>
                <a:lnTo>
                  <a:pt x="942" y="350"/>
                </a:lnTo>
                <a:lnTo>
                  <a:pt x="942" y="349"/>
                </a:lnTo>
                <a:lnTo>
                  <a:pt x="933" y="347"/>
                </a:lnTo>
                <a:lnTo>
                  <a:pt x="929" y="350"/>
                </a:lnTo>
                <a:lnTo>
                  <a:pt x="924" y="353"/>
                </a:lnTo>
                <a:lnTo>
                  <a:pt x="921" y="358"/>
                </a:lnTo>
                <a:lnTo>
                  <a:pt x="920" y="359"/>
                </a:lnTo>
                <a:lnTo>
                  <a:pt x="919" y="359"/>
                </a:lnTo>
                <a:lnTo>
                  <a:pt x="918" y="358"/>
                </a:lnTo>
                <a:lnTo>
                  <a:pt x="917" y="356"/>
                </a:lnTo>
                <a:lnTo>
                  <a:pt x="914" y="356"/>
                </a:lnTo>
                <a:lnTo>
                  <a:pt x="911" y="355"/>
                </a:lnTo>
                <a:lnTo>
                  <a:pt x="908" y="353"/>
                </a:lnTo>
                <a:lnTo>
                  <a:pt x="907" y="351"/>
                </a:lnTo>
                <a:lnTo>
                  <a:pt x="906" y="352"/>
                </a:lnTo>
                <a:lnTo>
                  <a:pt x="903" y="353"/>
                </a:lnTo>
                <a:lnTo>
                  <a:pt x="902" y="352"/>
                </a:lnTo>
                <a:lnTo>
                  <a:pt x="901" y="351"/>
                </a:lnTo>
                <a:lnTo>
                  <a:pt x="900" y="351"/>
                </a:lnTo>
                <a:lnTo>
                  <a:pt x="899" y="352"/>
                </a:lnTo>
                <a:lnTo>
                  <a:pt x="896" y="353"/>
                </a:lnTo>
                <a:lnTo>
                  <a:pt x="895" y="353"/>
                </a:lnTo>
                <a:lnTo>
                  <a:pt x="895" y="353"/>
                </a:lnTo>
                <a:lnTo>
                  <a:pt x="894" y="351"/>
                </a:lnTo>
                <a:lnTo>
                  <a:pt x="895" y="347"/>
                </a:lnTo>
                <a:lnTo>
                  <a:pt x="895" y="346"/>
                </a:lnTo>
                <a:lnTo>
                  <a:pt x="894" y="346"/>
                </a:lnTo>
                <a:lnTo>
                  <a:pt x="890" y="350"/>
                </a:lnTo>
                <a:lnTo>
                  <a:pt x="889" y="351"/>
                </a:lnTo>
                <a:lnTo>
                  <a:pt x="888" y="351"/>
                </a:lnTo>
                <a:lnTo>
                  <a:pt x="887" y="350"/>
                </a:lnTo>
                <a:lnTo>
                  <a:pt x="885" y="349"/>
                </a:lnTo>
                <a:lnTo>
                  <a:pt x="883" y="341"/>
                </a:lnTo>
                <a:lnTo>
                  <a:pt x="881" y="339"/>
                </a:lnTo>
                <a:lnTo>
                  <a:pt x="879" y="341"/>
                </a:lnTo>
                <a:lnTo>
                  <a:pt x="878" y="346"/>
                </a:lnTo>
                <a:lnTo>
                  <a:pt x="877" y="349"/>
                </a:lnTo>
                <a:lnTo>
                  <a:pt x="876" y="349"/>
                </a:lnTo>
                <a:lnTo>
                  <a:pt x="875" y="349"/>
                </a:lnTo>
                <a:lnTo>
                  <a:pt x="875" y="345"/>
                </a:lnTo>
                <a:lnTo>
                  <a:pt x="872" y="335"/>
                </a:lnTo>
                <a:lnTo>
                  <a:pt x="871" y="332"/>
                </a:lnTo>
                <a:lnTo>
                  <a:pt x="871" y="335"/>
                </a:lnTo>
                <a:lnTo>
                  <a:pt x="871" y="344"/>
                </a:lnTo>
                <a:lnTo>
                  <a:pt x="871" y="349"/>
                </a:lnTo>
                <a:lnTo>
                  <a:pt x="869" y="349"/>
                </a:lnTo>
                <a:lnTo>
                  <a:pt x="867" y="347"/>
                </a:lnTo>
                <a:lnTo>
                  <a:pt x="865" y="343"/>
                </a:lnTo>
                <a:lnTo>
                  <a:pt x="863" y="339"/>
                </a:lnTo>
                <a:lnTo>
                  <a:pt x="861" y="337"/>
                </a:lnTo>
                <a:lnTo>
                  <a:pt x="860" y="337"/>
                </a:lnTo>
                <a:lnTo>
                  <a:pt x="859" y="337"/>
                </a:lnTo>
                <a:lnTo>
                  <a:pt x="858" y="338"/>
                </a:lnTo>
                <a:lnTo>
                  <a:pt x="858" y="339"/>
                </a:lnTo>
                <a:lnTo>
                  <a:pt x="857" y="339"/>
                </a:lnTo>
                <a:lnTo>
                  <a:pt x="855" y="337"/>
                </a:lnTo>
                <a:lnTo>
                  <a:pt x="853" y="331"/>
                </a:lnTo>
                <a:lnTo>
                  <a:pt x="852" y="325"/>
                </a:lnTo>
                <a:lnTo>
                  <a:pt x="851" y="321"/>
                </a:lnTo>
                <a:lnTo>
                  <a:pt x="851" y="319"/>
                </a:lnTo>
                <a:lnTo>
                  <a:pt x="848" y="317"/>
                </a:lnTo>
                <a:lnTo>
                  <a:pt x="846" y="315"/>
                </a:lnTo>
                <a:lnTo>
                  <a:pt x="848" y="327"/>
                </a:lnTo>
                <a:lnTo>
                  <a:pt x="851" y="338"/>
                </a:lnTo>
                <a:lnTo>
                  <a:pt x="849" y="340"/>
                </a:lnTo>
                <a:lnTo>
                  <a:pt x="848" y="340"/>
                </a:lnTo>
                <a:lnTo>
                  <a:pt x="846" y="339"/>
                </a:lnTo>
                <a:lnTo>
                  <a:pt x="845" y="337"/>
                </a:lnTo>
                <a:lnTo>
                  <a:pt x="842" y="325"/>
                </a:lnTo>
                <a:lnTo>
                  <a:pt x="837" y="311"/>
                </a:lnTo>
                <a:lnTo>
                  <a:pt x="835" y="304"/>
                </a:lnTo>
                <a:lnTo>
                  <a:pt x="835" y="304"/>
                </a:lnTo>
                <a:lnTo>
                  <a:pt x="837" y="320"/>
                </a:lnTo>
                <a:lnTo>
                  <a:pt x="840" y="335"/>
                </a:lnTo>
                <a:lnTo>
                  <a:pt x="840" y="337"/>
                </a:lnTo>
                <a:lnTo>
                  <a:pt x="837" y="337"/>
                </a:lnTo>
                <a:lnTo>
                  <a:pt x="835" y="335"/>
                </a:lnTo>
                <a:lnTo>
                  <a:pt x="833" y="333"/>
                </a:lnTo>
                <a:lnTo>
                  <a:pt x="831" y="327"/>
                </a:lnTo>
                <a:lnTo>
                  <a:pt x="829" y="314"/>
                </a:lnTo>
                <a:lnTo>
                  <a:pt x="827" y="301"/>
                </a:lnTo>
                <a:lnTo>
                  <a:pt x="825" y="295"/>
                </a:lnTo>
                <a:lnTo>
                  <a:pt x="824" y="292"/>
                </a:lnTo>
                <a:lnTo>
                  <a:pt x="824" y="293"/>
                </a:lnTo>
                <a:lnTo>
                  <a:pt x="824" y="297"/>
                </a:lnTo>
                <a:lnTo>
                  <a:pt x="824" y="302"/>
                </a:lnTo>
                <a:lnTo>
                  <a:pt x="825" y="315"/>
                </a:lnTo>
                <a:lnTo>
                  <a:pt x="828" y="328"/>
                </a:lnTo>
                <a:lnTo>
                  <a:pt x="827" y="329"/>
                </a:lnTo>
                <a:lnTo>
                  <a:pt x="825" y="329"/>
                </a:lnTo>
                <a:lnTo>
                  <a:pt x="823" y="329"/>
                </a:lnTo>
                <a:lnTo>
                  <a:pt x="823" y="327"/>
                </a:lnTo>
                <a:lnTo>
                  <a:pt x="822" y="320"/>
                </a:lnTo>
                <a:lnTo>
                  <a:pt x="819" y="307"/>
                </a:lnTo>
                <a:lnTo>
                  <a:pt x="817" y="295"/>
                </a:lnTo>
                <a:lnTo>
                  <a:pt x="816" y="290"/>
                </a:lnTo>
                <a:lnTo>
                  <a:pt x="815" y="292"/>
                </a:lnTo>
                <a:lnTo>
                  <a:pt x="815" y="298"/>
                </a:lnTo>
                <a:lnTo>
                  <a:pt x="815" y="304"/>
                </a:lnTo>
                <a:lnTo>
                  <a:pt x="816" y="311"/>
                </a:lnTo>
                <a:lnTo>
                  <a:pt x="817" y="317"/>
                </a:lnTo>
                <a:lnTo>
                  <a:pt x="817" y="322"/>
                </a:lnTo>
                <a:lnTo>
                  <a:pt x="817" y="325"/>
                </a:lnTo>
                <a:lnTo>
                  <a:pt x="816" y="326"/>
                </a:lnTo>
                <a:lnTo>
                  <a:pt x="815" y="326"/>
                </a:lnTo>
                <a:lnTo>
                  <a:pt x="813" y="325"/>
                </a:lnTo>
                <a:lnTo>
                  <a:pt x="812" y="319"/>
                </a:lnTo>
                <a:lnTo>
                  <a:pt x="810" y="305"/>
                </a:lnTo>
                <a:lnTo>
                  <a:pt x="809" y="293"/>
                </a:lnTo>
                <a:lnTo>
                  <a:pt x="807" y="287"/>
                </a:lnTo>
                <a:lnTo>
                  <a:pt x="807" y="292"/>
                </a:lnTo>
                <a:lnTo>
                  <a:pt x="807" y="304"/>
                </a:lnTo>
                <a:lnTo>
                  <a:pt x="807" y="316"/>
                </a:lnTo>
                <a:lnTo>
                  <a:pt x="806" y="322"/>
                </a:lnTo>
                <a:lnTo>
                  <a:pt x="804" y="316"/>
                </a:lnTo>
                <a:lnTo>
                  <a:pt x="801" y="309"/>
                </a:lnTo>
                <a:lnTo>
                  <a:pt x="801" y="301"/>
                </a:lnTo>
                <a:lnTo>
                  <a:pt x="801" y="293"/>
                </a:lnTo>
                <a:lnTo>
                  <a:pt x="803" y="285"/>
                </a:lnTo>
                <a:lnTo>
                  <a:pt x="803" y="279"/>
                </a:lnTo>
                <a:lnTo>
                  <a:pt x="801" y="274"/>
                </a:lnTo>
                <a:lnTo>
                  <a:pt x="800" y="272"/>
                </a:lnTo>
                <a:lnTo>
                  <a:pt x="799" y="279"/>
                </a:lnTo>
                <a:lnTo>
                  <a:pt x="797" y="293"/>
                </a:lnTo>
                <a:lnTo>
                  <a:pt x="795" y="308"/>
                </a:lnTo>
                <a:lnTo>
                  <a:pt x="794" y="314"/>
                </a:lnTo>
                <a:lnTo>
                  <a:pt x="797" y="325"/>
                </a:lnTo>
                <a:lnTo>
                  <a:pt x="800" y="333"/>
                </a:lnTo>
                <a:lnTo>
                  <a:pt x="806" y="339"/>
                </a:lnTo>
                <a:lnTo>
                  <a:pt x="811" y="344"/>
                </a:lnTo>
                <a:lnTo>
                  <a:pt x="816" y="347"/>
                </a:lnTo>
                <a:lnTo>
                  <a:pt x="819" y="351"/>
                </a:lnTo>
                <a:lnTo>
                  <a:pt x="823" y="353"/>
                </a:lnTo>
                <a:lnTo>
                  <a:pt x="823" y="357"/>
                </a:lnTo>
                <a:lnTo>
                  <a:pt x="813" y="352"/>
                </a:lnTo>
                <a:lnTo>
                  <a:pt x="804" y="347"/>
                </a:lnTo>
                <a:lnTo>
                  <a:pt x="813" y="362"/>
                </a:lnTo>
                <a:lnTo>
                  <a:pt x="822" y="379"/>
                </a:lnTo>
                <a:lnTo>
                  <a:pt x="821" y="380"/>
                </a:lnTo>
                <a:lnTo>
                  <a:pt x="821" y="381"/>
                </a:lnTo>
                <a:lnTo>
                  <a:pt x="821" y="382"/>
                </a:lnTo>
                <a:lnTo>
                  <a:pt x="821" y="385"/>
                </a:lnTo>
                <a:lnTo>
                  <a:pt x="824" y="388"/>
                </a:lnTo>
                <a:lnTo>
                  <a:pt x="827" y="392"/>
                </a:lnTo>
                <a:lnTo>
                  <a:pt x="825" y="392"/>
                </a:lnTo>
                <a:lnTo>
                  <a:pt x="824" y="392"/>
                </a:lnTo>
                <a:lnTo>
                  <a:pt x="823" y="393"/>
                </a:lnTo>
                <a:lnTo>
                  <a:pt x="824" y="394"/>
                </a:lnTo>
                <a:lnTo>
                  <a:pt x="827" y="399"/>
                </a:lnTo>
                <a:lnTo>
                  <a:pt x="834" y="405"/>
                </a:lnTo>
                <a:lnTo>
                  <a:pt x="836" y="409"/>
                </a:lnTo>
                <a:lnTo>
                  <a:pt x="836" y="411"/>
                </a:lnTo>
                <a:lnTo>
                  <a:pt x="828" y="410"/>
                </a:lnTo>
                <a:lnTo>
                  <a:pt x="827" y="411"/>
                </a:lnTo>
                <a:lnTo>
                  <a:pt x="830" y="416"/>
                </a:lnTo>
                <a:lnTo>
                  <a:pt x="843" y="425"/>
                </a:lnTo>
                <a:lnTo>
                  <a:pt x="835" y="424"/>
                </a:lnTo>
                <a:lnTo>
                  <a:pt x="833" y="425"/>
                </a:lnTo>
                <a:lnTo>
                  <a:pt x="835" y="429"/>
                </a:lnTo>
                <a:lnTo>
                  <a:pt x="845" y="435"/>
                </a:lnTo>
                <a:lnTo>
                  <a:pt x="848" y="439"/>
                </a:lnTo>
                <a:lnTo>
                  <a:pt x="851" y="445"/>
                </a:lnTo>
                <a:lnTo>
                  <a:pt x="849" y="446"/>
                </a:lnTo>
                <a:lnTo>
                  <a:pt x="847" y="446"/>
                </a:lnTo>
                <a:lnTo>
                  <a:pt x="843" y="443"/>
                </a:lnTo>
                <a:lnTo>
                  <a:pt x="840" y="441"/>
                </a:lnTo>
                <a:lnTo>
                  <a:pt x="839" y="441"/>
                </a:lnTo>
                <a:lnTo>
                  <a:pt x="839" y="442"/>
                </a:lnTo>
                <a:lnTo>
                  <a:pt x="839" y="443"/>
                </a:lnTo>
                <a:lnTo>
                  <a:pt x="840" y="445"/>
                </a:lnTo>
                <a:lnTo>
                  <a:pt x="846" y="451"/>
                </a:lnTo>
                <a:lnTo>
                  <a:pt x="857" y="459"/>
                </a:lnTo>
                <a:lnTo>
                  <a:pt x="859" y="463"/>
                </a:lnTo>
                <a:lnTo>
                  <a:pt x="861" y="465"/>
                </a:lnTo>
                <a:lnTo>
                  <a:pt x="861" y="466"/>
                </a:lnTo>
                <a:lnTo>
                  <a:pt x="859" y="467"/>
                </a:lnTo>
                <a:lnTo>
                  <a:pt x="847" y="460"/>
                </a:lnTo>
                <a:lnTo>
                  <a:pt x="845" y="460"/>
                </a:lnTo>
                <a:lnTo>
                  <a:pt x="849" y="466"/>
                </a:lnTo>
                <a:lnTo>
                  <a:pt x="863" y="478"/>
                </a:lnTo>
                <a:lnTo>
                  <a:pt x="866" y="484"/>
                </a:lnTo>
                <a:lnTo>
                  <a:pt x="867" y="488"/>
                </a:lnTo>
                <a:lnTo>
                  <a:pt x="869" y="490"/>
                </a:lnTo>
                <a:lnTo>
                  <a:pt x="867" y="493"/>
                </a:lnTo>
                <a:lnTo>
                  <a:pt x="854" y="482"/>
                </a:lnTo>
                <a:lnTo>
                  <a:pt x="848" y="477"/>
                </a:lnTo>
                <a:lnTo>
                  <a:pt x="852" y="482"/>
                </a:lnTo>
                <a:lnTo>
                  <a:pt x="869" y="499"/>
                </a:lnTo>
                <a:lnTo>
                  <a:pt x="872" y="503"/>
                </a:lnTo>
                <a:lnTo>
                  <a:pt x="873" y="506"/>
                </a:lnTo>
                <a:lnTo>
                  <a:pt x="873" y="508"/>
                </a:lnTo>
                <a:lnTo>
                  <a:pt x="871" y="509"/>
                </a:lnTo>
                <a:lnTo>
                  <a:pt x="861" y="502"/>
                </a:lnTo>
                <a:lnTo>
                  <a:pt x="855" y="497"/>
                </a:lnTo>
                <a:lnTo>
                  <a:pt x="853" y="497"/>
                </a:lnTo>
                <a:lnTo>
                  <a:pt x="853" y="497"/>
                </a:lnTo>
                <a:lnTo>
                  <a:pt x="853" y="497"/>
                </a:lnTo>
                <a:lnTo>
                  <a:pt x="854" y="499"/>
                </a:lnTo>
                <a:lnTo>
                  <a:pt x="863" y="508"/>
                </a:lnTo>
                <a:lnTo>
                  <a:pt x="878" y="524"/>
                </a:lnTo>
                <a:lnTo>
                  <a:pt x="878" y="526"/>
                </a:lnTo>
                <a:lnTo>
                  <a:pt x="877" y="527"/>
                </a:lnTo>
                <a:lnTo>
                  <a:pt x="866" y="519"/>
                </a:lnTo>
                <a:lnTo>
                  <a:pt x="859" y="514"/>
                </a:lnTo>
                <a:lnTo>
                  <a:pt x="854" y="513"/>
                </a:lnTo>
                <a:lnTo>
                  <a:pt x="853" y="513"/>
                </a:lnTo>
                <a:lnTo>
                  <a:pt x="854" y="517"/>
                </a:lnTo>
                <a:lnTo>
                  <a:pt x="859" y="524"/>
                </a:lnTo>
                <a:lnTo>
                  <a:pt x="866" y="532"/>
                </a:lnTo>
                <a:lnTo>
                  <a:pt x="877" y="544"/>
                </a:lnTo>
                <a:lnTo>
                  <a:pt x="879" y="549"/>
                </a:lnTo>
                <a:lnTo>
                  <a:pt x="879" y="553"/>
                </a:lnTo>
                <a:lnTo>
                  <a:pt x="877" y="553"/>
                </a:lnTo>
                <a:lnTo>
                  <a:pt x="875" y="551"/>
                </a:lnTo>
                <a:lnTo>
                  <a:pt x="867" y="545"/>
                </a:lnTo>
                <a:lnTo>
                  <a:pt x="863" y="541"/>
                </a:lnTo>
                <a:lnTo>
                  <a:pt x="859" y="538"/>
                </a:lnTo>
                <a:lnTo>
                  <a:pt x="859" y="539"/>
                </a:lnTo>
                <a:lnTo>
                  <a:pt x="865" y="549"/>
                </a:lnTo>
                <a:lnTo>
                  <a:pt x="881" y="571"/>
                </a:lnTo>
                <a:lnTo>
                  <a:pt x="883" y="574"/>
                </a:lnTo>
                <a:lnTo>
                  <a:pt x="884" y="578"/>
                </a:lnTo>
                <a:lnTo>
                  <a:pt x="883" y="579"/>
                </a:lnTo>
                <a:lnTo>
                  <a:pt x="883" y="579"/>
                </a:lnTo>
                <a:lnTo>
                  <a:pt x="882" y="579"/>
                </a:lnTo>
                <a:lnTo>
                  <a:pt x="879" y="578"/>
                </a:lnTo>
                <a:lnTo>
                  <a:pt x="861" y="559"/>
                </a:lnTo>
                <a:lnTo>
                  <a:pt x="854" y="553"/>
                </a:lnTo>
                <a:lnTo>
                  <a:pt x="859" y="561"/>
                </a:lnTo>
                <a:lnTo>
                  <a:pt x="879" y="589"/>
                </a:lnTo>
                <a:lnTo>
                  <a:pt x="881" y="592"/>
                </a:lnTo>
                <a:lnTo>
                  <a:pt x="882" y="596"/>
                </a:lnTo>
                <a:lnTo>
                  <a:pt x="881" y="597"/>
                </a:lnTo>
                <a:lnTo>
                  <a:pt x="878" y="596"/>
                </a:lnTo>
                <a:lnTo>
                  <a:pt x="864" y="577"/>
                </a:lnTo>
                <a:lnTo>
                  <a:pt x="858" y="572"/>
                </a:lnTo>
                <a:lnTo>
                  <a:pt x="863" y="581"/>
                </a:lnTo>
                <a:lnTo>
                  <a:pt x="877" y="603"/>
                </a:lnTo>
                <a:lnTo>
                  <a:pt x="878" y="607"/>
                </a:lnTo>
                <a:lnTo>
                  <a:pt x="878" y="608"/>
                </a:lnTo>
                <a:lnTo>
                  <a:pt x="878" y="608"/>
                </a:lnTo>
                <a:lnTo>
                  <a:pt x="877" y="608"/>
                </a:lnTo>
                <a:lnTo>
                  <a:pt x="863" y="591"/>
                </a:lnTo>
                <a:lnTo>
                  <a:pt x="857" y="584"/>
                </a:lnTo>
                <a:lnTo>
                  <a:pt x="860" y="591"/>
                </a:lnTo>
                <a:lnTo>
                  <a:pt x="876" y="614"/>
                </a:lnTo>
                <a:lnTo>
                  <a:pt x="878" y="619"/>
                </a:lnTo>
                <a:lnTo>
                  <a:pt x="878" y="621"/>
                </a:lnTo>
                <a:lnTo>
                  <a:pt x="877" y="621"/>
                </a:lnTo>
                <a:lnTo>
                  <a:pt x="875" y="620"/>
                </a:lnTo>
                <a:lnTo>
                  <a:pt x="859" y="599"/>
                </a:lnTo>
                <a:lnTo>
                  <a:pt x="853" y="595"/>
                </a:lnTo>
                <a:lnTo>
                  <a:pt x="858" y="603"/>
                </a:lnTo>
                <a:lnTo>
                  <a:pt x="873" y="626"/>
                </a:lnTo>
                <a:lnTo>
                  <a:pt x="876" y="628"/>
                </a:lnTo>
                <a:lnTo>
                  <a:pt x="876" y="631"/>
                </a:lnTo>
                <a:lnTo>
                  <a:pt x="876" y="631"/>
                </a:lnTo>
                <a:lnTo>
                  <a:pt x="873" y="631"/>
                </a:lnTo>
                <a:lnTo>
                  <a:pt x="854" y="609"/>
                </a:lnTo>
                <a:lnTo>
                  <a:pt x="848" y="603"/>
                </a:lnTo>
                <a:lnTo>
                  <a:pt x="854" y="611"/>
                </a:lnTo>
                <a:lnTo>
                  <a:pt x="872" y="635"/>
                </a:lnTo>
                <a:lnTo>
                  <a:pt x="872" y="640"/>
                </a:lnTo>
                <a:lnTo>
                  <a:pt x="871" y="643"/>
                </a:lnTo>
                <a:lnTo>
                  <a:pt x="870" y="643"/>
                </a:lnTo>
                <a:lnTo>
                  <a:pt x="866" y="639"/>
                </a:lnTo>
                <a:lnTo>
                  <a:pt x="863" y="634"/>
                </a:lnTo>
                <a:lnTo>
                  <a:pt x="859" y="629"/>
                </a:lnTo>
                <a:lnTo>
                  <a:pt x="848" y="615"/>
                </a:lnTo>
                <a:lnTo>
                  <a:pt x="843" y="613"/>
                </a:lnTo>
                <a:lnTo>
                  <a:pt x="847" y="620"/>
                </a:lnTo>
                <a:lnTo>
                  <a:pt x="861" y="638"/>
                </a:lnTo>
                <a:lnTo>
                  <a:pt x="859" y="639"/>
                </a:lnTo>
                <a:lnTo>
                  <a:pt x="857" y="640"/>
                </a:lnTo>
                <a:lnTo>
                  <a:pt x="854" y="639"/>
                </a:lnTo>
                <a:lnTo>
                  <a:pt x="852" y="638"/>
                </a:lnTo>
                <a:lnTo>
                  <a:pt x="839" y="622"/>
                </a:lnTo>
                <a:lnTo>
                  <a:pt x="834" y="616"/>
                </a:lnTo>
                <a:lnTo>
                  <a:pt x="836" y="621"/>
                </a:lnTo>
                <a:lnTo>
                  <a:pt x="845" y="637"/>
                </a:lnTo>
                <a:lnTo>
                  <a:pt x="839" y="635"/>
                </a:lnTo>
                <a:lnTo>
                  <a:pt x="834" y="634"/>
                </a:lnTo>
                <a:lnTo>
                  <a:pt x="830" y="629"/>
                </a:lnTo>
                <a:lnTo>
                  <a:pt x="827" y="626"/>
                </a:lnTo>
                <a:lnTo>
                  <a:pt x="815" y="615"/>
                </a:lnTo>
                <a:lnTo>
                  <a:pt x="809" y="611"/>
                </a:lnTo>
                <a:lnTo>
                  <a:pt x="807" y="613"/>
                </a:lnTo>
                <a:lnTo>
                  <a:pt x="810" y="616"/>
                </a:lnTo>
                <a:lnTo>
                  <a:pt x="813" y="621"/>
                </a:lnTo>
                <a:lnTo>
                  <a:pt x="819" y="629"/>
                </a:lnTo>
                <a:lnTo>
                  <a:pt x="819" y="631"/>
                </a:lnTo>
                <a:lnTo>
                  <a:pt x="819" y="632"/>
                </a:lnTo>
                <a:lnTo>
                  <a:pt x="807" y="629"/>
                </a:lnTo>
                <a:lnTo>
                  <a:pt x="797" y="628"/>
                </a:lnTo>
                <a:lnTo>
                  <a:pt x="792" y="627"/>
                </a:lnTo>
                <a:lnTo>
                  <a:pt x="788" y="623"/>
                </a:lnTo>
                <a:lnTo>
                  <a:pt x="781" y="613"/>
                </a:lnTo>
                <a:lnTo>
                  <a:pt x="775" y="603"/>
                </a:lnTo>
                <a:lnTo>
                  <a:pt x="767" y="595"/>
                </a:lnTo>
                <a:lnTo>
                  <a:pt x="757" y="585"/>
                </a:lnTo>
                <a:lnTo>
                  <a:pt x="765" y="597"/>
                </a:lnTo>
                <a:lnTo>
                  <a:pt x="780" y="617"/>
                </a:lnTo>
                <a:lnTo>
                  <a:pt x="780" y="620"/>
                </a:lnTo>
                <a:lnTo>
                  <a:pt x="780" y="622"/>
                </a:lnTo>
                <a:lnTo>
                  <a:pt x="777" y="623"/>
                </a:lnTo>
                <a:lnTo>
                  <a:pt x="776" y="623"/>
                </a:lnTo>
                <a:lnTo>
                  <a:pt x="771" y="622"/>
                </a:lnTo>
                <a:lnTo>
                  <a:pt x="767" y="621"/>
                </a:lnTo>
                <a:lnTo>
                  <a:pt x="758" y="610"/>
                </a:lnTo>
                <a:lnTo>
                  <a:pt x="747" y="597"/>
                </a:lnTo>
                <a:lnTo>
                  <a:pt x="725" y="572"/>
                </a:lnTo>
                <a:lnTo>
                  <a:pt x="703" y="545"/>
                </a:lnTo>
                <a:lnTo>
                  <a:pt x="681" y="520"/>
                </a:lnTo>
                <a:lnTo>
                  <a:pt x="662" y="497"/>
                </a:lnTo>
                <a:close/>
                <a:moveTo>
                  <a:pt x="740" y="227"/>
                </a:moveTo>
                <a:lnTo>
                  <a:pt x="744" y="235"/>
                </a:lnTo>
                <a:lnTo>
                  <a:pt x="750" y="247"/>
                </a:lnTo>
                <a:lnTo>
                  <a:pt x="758" y="261"/>
                </a:lnTo>
                <a:lnTo>
                  <a:pt x="763" y="271"/>
                </a:lnTo>
                <a:lnTo>
                  <a:pt x="758" y="266"/>
                </a:lnTo>
                <a:lnTo>
                  <a:pt x="753" y="260"/>
                </a:lnTo>
                <a:lnTo>
                  <a:pt x="749" y="255"/>
                </a:lnTo>
                <a:lnTo>
                  <a:pt x="745" y="249"/>
                </a:lnTo>
                <a:lnTo>
                  <a:pt x="743" y="244"/>
                </a:lnTo>
                <a:lnTo>
                  <a:pt x="741" y="238"/>
                </a:lnTo>
                <a:lnTo>
                  <a:pt x="740" y="233"/>
                </a:lnTo>
                <a:lnTo>
                  <a:pt x="740" y="227"/>
                </a:lnTo>
                <a:close/>
                <a:moveTo>
                  <a:pt x="731" y="238"/>
                </a:moveTo>
                <a:lnTo>
                  <a:pt x="734" y="247"/>
                </a:lnTo>
                <a:lnTo>
                  <a:pt x="740" y="261"/>
                </a:lnTo>
                <a:lnTo>
                  <a:pt x="751" y="277"/>
                </a:lnTo>
                <a:lnTo>
                  <a:pt x="757" y="287"/>
                </a:lnTo>
                <a:lnTo>
                  <a:pt x="751" y="283"/>
                </a:lnTo>
                <a:lnTo>
                  <a:pt x="746" y="277"/>
                </a:lnTo>
                <a:lnTo>
                  <a:pt x="741" y="269"/>
                </a:lnTo>
                <a:lnTo>
                  <a:pt x="738" y="263"/>
                </a:lnTo>
                <a:lnTo>
                  <a:pt x="734" y="257"/>
                </a:lnTo>
                <a:lnTo>
                  <a:pt x="732" y="250"/>
                </a:lnTo>
                <a:lnTo>
                  <a:pt x="731" y="244"/>
                </a:lnTo>
                <a:lnTo>
                  <a:pt x="731" y="238"/>
                </a:lnTo>
                <a:close/>
                <a:moveTo>
                  <a:pt x="721" y="250"/>
                </a:moveTo>
                <a:lnTo>
                  <a:pt x="726" y="259"/>
                </a:lnTo>
                <a:lnTo>
                  <a:pt x="733" y="274"/>
                </a:lnTo>
                <a:lnTo>
                  <a:pt x="746" y="293"/>
                </a:lnTo>
                <a:lnTo>
                  <a:pt x="753" y="305"/>
                </a:lnTo>
                <a:lnTo>
                  <a:pt x="746" y="299"/>
                </a:lnTo>
                <a:lnTo>
                  <a:pt x="740" y="292"/>
                </a:lnTo>
                <a:lnTo>
                  <a:pt x="734" y="285"/>
                </a:lnTo>
                <a:lnTo>
                  <a:pt x="729" y="278"/>
                </a:lnTo>
                <a:lnTo>
                  <a:pt x="726" y="271"/>
                </a:lnTo>
                <a:lnTo>
                  <a:pt x="723" y="263"/>
                </a:lnTo>
                <a:lnTo>
                  <a:pt x="722" y="256"/>
                </a:lnTo>
                <a:lnTo>
                  <a:pt x="721" y="250"/>
                </a:lnTo>
                <a:close/>
                <a:moveTo>
                  <a:pt x="714" y="261"/>
                </a:moveTo>
                <a:lnTo>
                  <a:pt x="715" y="269"/>
                </a:lnTo>
                <a:lnTo>
                  <a:pt x="716" y="277"/>
                </a:lnTo>
                <a:lnTo>
                  <a:pt x="720" y="285"/>
                </a:lnTo>
                <a:lnTo>
                  <a:pt x="723" y="293"/>
                </a:lnTo>
                <a:lnTo>
                  <a:pt x="729" y="301"/>
                </a:lnTo>
                <a:lnTo>
                  <a:pt x="735" y="309"/>
                </a:lnTo>
                <a:lnTo>
                  <a:pt x="743" y="316"/>
                </a:lnTo>
                <a:lnTo>
                  <a:pt x="750" y="323"/>
                </a:lnTo>
                <a:lnTo>
                  <a:pt x="741" y="310"/>
                </a:lnTo>
                <a:lnTo>
                  <a:pt x="727" y="289"/>
                </a:lnTo>
                <a:lnTo>
                  <a:pt x="719" y="271"/>
                </a:lnTo>
                <a:lnTo>
                  <a:pt x="714" y="261"/>
                </a:lnTo>
                <a:close/>
                <a:moveTo>
                  <a:pt x="707" y="273"/>
                </a:moveTo>
                <a:lnTo>
                  <a:pt x="708" y="281"/>
                </a:lnTo>
                <a:lnTo>
                  <a:pt x="710" y="291"/>
                </a:lnTo>
                <a:lnTo>
                  <a:pt x="714" y="299"/>
                </a:lnTo>
                <a:lnTo>
                  <a:pt x="719" y="308"/>
                </a:lnTo>
                <a:lnTo>
                  <a:pt x="725" y="317"/>
                </a:lnTo>
                <a:lnTo>
                  <a:pt x="732" y="326"/>
                </a:lnTo>
                <a:lnTo>
                  <a:pt x="739" y="334"/>
                </a:lnTo>
                <a:lnTo>
                  <a:pt x="749" y="341"/>
                </a:lnTo>
                <a:lnTo>
                  <a:pt x="745" y="335"/>
                </a:lnTo>
                <a:lnTo>
                  <a:pt x="738" y="327"/>
                </a:lnTo>
                <a:lnTo>
                  <a:pt x="729" y="316"/>
                </a:lnTo>
                <a:lnTo>
                  <a:pt x="721" y="304"/>
                </a:lnTo>
                <a:lnTo>
                  <a:pt x="711" y="284"/>
                </a:lnTo>
                <a:lnTo>
                  <a:pt x="707" y="273"/>
                </a:lnTo>
                <a:close/>
                <a:moveTo>
                  <a:pt x="701" y="286"/>
                </a:moveTo>
                <a:lnTo>
                  <a:pt x="702" y="295"/>
                </a:lnTo>
                <a:lnTo>
                  <a:pt x="704" y="304"/>
                </a:lnTo>
                <a:lnTo>
                  <a:pt x="709" y="314"/>
                </a:lnTo>
                <a:lnTo>
                  <a:pt x="714" y="323"/>
                </a:lnTo>
                <a:lnTo>
                  <a:pt x="720" y="333"/>
                </a:lnTo>
                <a:lnTo>
                  <a:pt x="728" y="343"/>
                </a:lnTo>
                <a:lnTo>
                  <a:pt x="737" y="351"/>
                </a:lnTo>
                <a:lnTo>
                  <a:pt x="746" y="359"/>
                </a:lnTo>
                <a:lnTo>
                  <a:pt x="743" y="353"/>
                </a:lnTo>
                <a:lnTo>
                  <a:pt x="734" y="344"/>
                </a:lnTo>
                <a:lnTo>
                  <a:pt x="725" y="332"/>
                </a:lnTo>
                <a:lnTo>
                  <a:pt x="716" y="319"/>
                </a:lnTo>
                <a:lnTo>
                  <a:pt x="705" y="297"/>
                </a:lnTo>
                <a:lnTo>
                  <a:pt x="701" y="286"/>
                </a:lnTo>
                <a:close/>
                <a:moveTo>
                  <a:pt x="693" y="298"/>
                </a:moveTo>
                <a:lnTo>
                  <a:pt x="696" y="308"/>
                </a:lnTo>
                <a:lnTo>
                  <a:pt x="698" y="319"/>
                </a:lnTo>
                <a:lnTo>
                  <a:pt x="703" y="329"/>
                </a:lnTo>
                <a:lnTo>
                  <a:pt x="709" y="339"/>
                </a:lnTo>
                <a:lnTo>
                  <a:pt x="717" y="350"/>
                </a:lnTo>
                <a:lnTo>
                  <a:pt x="726" y="359"/>
                </a:lnTo>
                <a:lnTo>
                  <a:pt x="734" y="369"/>
                </a:lnTo>
                <a:lnTo>
                  <a:pt x="745" y="379"/>
                </a:lnTo>
                <a:lnTo>
                  <a:pt x="741" y="371"/>
                </a:lnTo>
                <a:lnTo>
                  <a:pt x="732" y="361"/>
                </a:lnTo>
                <a:lnTo>
                  <a:pt x="721" y="347"/>
                </a:lnTo>
                <a:lnTo>
                  <a:pt x="711" y="333"/>
                </a:lnTo>
                <a:lnTo>
                  <a:pt x="701" y="310"/>
                </a:lnTo>
                <a:lnTo>
                  <a:pt x="693" y="298"/>
                </a:lnTo>
                <a:close/>
                <a:moveTo>
                  <a:pt x="689" y="310"/>
                </a:moveTo>
                <a:lnTo>
                  <a:pt x="690" y="321"/>
                </a:lnTo>
                <a:lnTo>
                  <a:pt x="693" y="332"/>
                </a:lnTo>
                <a:lnTo>
                  <a:pt x="699" y="344"/>
                </a:lnTo>
                <a:lnTo>
                  <a:pt x="705" y="355"/>
                </a:lnTo>
                <a:lnTo>
                  <a:pt x="714" y="365"/>
                </a:lnTo>
                <a:lnTo>
                  <a:pt x="723" y="376"/>
                </a:lnTo>
                <a:lnTo>
                  <a:pt x="733" y="387"/>
                </a:lnTo>
                <a:lnTo>
                  <a:pt x="745" y="397"/>
                </a:lnTo>
                <a:lnTo>
                  <a:pt x="739" y="389"/>
                </a:lnTo>
                <a:lnTo>
                  <a:pt x="729" y="377"/>
                </a:lnTo>
                <a:lnTo>
                  <a:pt x="717" y="364"/>
                </a:lnTo>
                <a:lnTo>
                  <a:pt x="707" y="349"/>
                </a:lnTo>
                <a:lnTo>
                  <a:pt x="701" y="334"/>
                </a:lnTo>
                <a:lnTo>
                  <a:pt x="696" y="323"/>
                </a:lnTo>
                <a:lnTo>
                  <a:pt x="692" y="315"/>
                </a:lnTo>
                <a:lnTo>
                  <a:pt x="689" y="310"/>
                </a:lnTo>
                <a:close/>
                <a:moveTo>
                  <a:pt x="684" y="323"/>
                </a:moveTo>
                <a:lnTo>
                  <a:pt x="686" y="334"/>
                </a:lnTo>
                <a:lnTo>
                  <a:pt x="690" y="346"/>
                </a:lnTo>
                <a:lnTo>
                  <a:pt x="696" y="358"/>
                </a:lnTo>
                <a:lnTo>
                  <a:pt x="703" y="371"/>
                </a:lnTo>
                <a:lnTo>
                  <a:pt x="711" y="383"/>
                </a:lnTo>
                <a:lnTo>
                  <a:pt x="721" y="394"/>
                </a:lnTo>
                <a:lnTo>
                  <a:pt x="732" y="406"/>
                </a:lnTo>
                <a:lnTo>
                  <a:pt x="745" y="416"/>
                </a:lnTo>
                <a:lnTo>
                  <a:pt x="739" y="407"/>
                </a:lnTo>
                <a:lnTo>
                  <a:pt x="728" y="395"/>
                </a:lnTo>
                <a:lnTo>
                  <a:pt x="715" y="380"/>
                </a:lnTo>
                <a:lnTo>
                  <a:pt x="703" y="363"/>
                </a:lnTo>
                <a:lnTo>
                  <a:pt x="696" y="349"/>
                </a:lnTo>
                <a:lnTo>
                  <a:pt x="691" y="337"/>
                </a:lnTo>
                <a:lnTo>
                  <a:pt x="687" y="328"/>
                </a:lnTo>
                <a:lnTo>
                  <a:pt x="684" y="323"/>
                </a:lnTo>
                <a:close/>
                <a:moveTo>
                  <a:pt x="679" y="335"/>
                </a:moveTo>
                <a:lnTo>
                  <a:pt x="681" y="347"/>
                </a:lnTo>
                <a:lnTo>
                  <a:pt x="686" y="361"/>
                </a:lnTo>
                <a:lnTo>
                  <a:pt x="692" y="374"/>
                </a:lnTo>
                <a:lnTo>
                  <a:pt x="701" y="387"/>
                </a:lnTo>
                <a:lnTo>
                  <a:pt x="710" y="401"/>
                </a:lnTo>
                <a:lnTo>
                  <a:pt x="721" y="413"/>
                </a:lnTo>
                <a:lnTo>
                  <a:pt x="733" y="427"/>
                </a:lnTo>
                <a:lnTo>
                  <a:pt x="746" y="437"/>
                </a:lnTo>
                <a:lnTo>
                  <a:pt x="740" y="428"/>
                </a:lnTo>
                <a:lnTo>
                  <a:pt x="727" y="413"/>
                </a:lnTo>
                <a:lnTo>
                  <a:pt x="713" y="397"/>
                </a:lnTo>
                <a:lnTo>
                  <a:pt x="701" y="379"/>
                </a:lnTo>
                <a:lnTo>
                  <a:pt x="692" y="363"/>
                </a:lnTo>
                <a:lnTo>
                  <a:pt x="686" y="351"/>
                </a:lnTo>
                <a:lnTo>
                  <a:pt x="683" y="341"/>
                </a:lnTo>
                <a:lnTo>
                  <a:pt x="679" y="335"/>
                </a:lnTo>
                <a:close/>
                <a:moveTo>
                  <a:pt x="764" y="208"/>
                </a:moveTo>
                <a:lnTo>
                  <a:pt x="767" y="213"/>
                </a:lnTo>
                <a:lnTo>
                  <a:pt x="771" y="224"/>
                </a:lnTo>
                <a:lnTo>
                  <a:pt x="775" y="232"/>
                </a:lnTo>
                <a:lnTo>
                  <a:pt x="777" y="238"/>
                </a:lnTo>
                <a:lnTo>
                  <a:pt x="770" y="232"/>
                </a:lnTo>
                <a:lnTo>
                  <a:pt x="767" y="224"/>
                </a:lnTo>
                <a:lnTo>
                  <a:pt x="764" y="216"/>
                </a:lnTo>
                <a:lnTo>
                  <a:pt x="764" y="208"/>
                </a:lnTo>
                <a:close/>
                <a:moveTo>
                  <a:pt x="931" y="379"/>
                </a:moveTo>
                <a:lnTo>
                  <a:pt x="929" y="376"/>
                </a:lnTo>
                <a:lnTo>
                  <a:pt x="927" y="376"/>
                </a:lnTo>
                <a:lnTo>
                  <a:pt x="925" y="376"/>
                </a:lnTo>
                <a:lnTo>
                  <a:pt x="924" y="377"/>
                </a:lnTo>
                <a:lnTo>
                  <a:pt x="924" y="380"/>
                </a:lnTo>
                <a:lnTo>
                  <a:pt x="925" y="382"/>
                </a:lnTo>
                <a:lnTo>
                  <a:pt x="926" y="386"/>
                </a:lnTo>
                <a:lnTo>
                  <a:pt x="930" y="388"/>
                </a:lnTo>
                <a:lnTo>
                  <a:pt x="936" y="393"/>
                </a:lnTo>
                <a:lnTo>
                  <a:pt x="941" y="394"/>
                </a:lnTo>
                <a:lnTo>
                  <a:pt x="943" y="393"/>
                </a:lnTo>
                <a:lnTo>
                  <a:pt x="944" y="393"/>
                </a:lnTo>
                <a:lnTo>
                  <a:pt x="945" y="392"/>
                </a:lnTo>
                <a:lnTo>
                  <a:pt x="944" y="391"/>
                </a:lnTo>
                <a:lnTo>
                  <a:pt x="938" y="385"/>
                </a:lnTo>
                <a:lnTo>
                  <a:pt x="931" y="379"/>
                </a:lnTo>
                <a:close/>
                <a:moveTo>
                  <a:pt x="879" y="298"/>
                </a:moveTo>
                <a:lnTo>
                  <a:pt x="879" y="303"/>
                </a:lnTo>
                <a:lnTo>
                  <a:pt x="881" y="310"/>
                </a:lnTo>
                <a:lnTo>
                  <a:pt x="882" y="315"/>
                </a:lnTo>
                <a:lnTo>
                  <a:pt x="884" y="320"/>
                </a:lnTo>
                <a:lnTo>
                  <a:pt x="888" y="322"/>
                </a:lnTo>
                <a:lnTo>
                  <a:pt x="888" y="322"/>
                </a:lnTo>
                <a:lnTo>
                  <a:pt x="884" y="313"/>
                </a:lnTo>
                <a:lnTo>
                  <a:pt x="882" y="303"/>
                </a:lnTo>
                <a:lnTo>
                  <a:pt x="882" y="301"/>
                </a:lnTo>
                <a:lnTo>
                  <a:pt x="879" y="298"/>
                </a:lnTo>
                <a:close/>
                <a:moveTo>
                  <a:pt x="871" y="289"/>
                </a:moveTo>
                <a:lnTo>
                  <a:pt x="870" y="293"/>
                </a:lnTo>
                <a:lnTo>
                  <a:pt x="871" y="303"/>
                </a:lnTo>
                <a:lnTo>
                  <a:pt x="872" y="308"/>
                </a:lnTo>
                <a:lnTo>
                  <a:pt x="875" y="314"/>
                </a:lnTo>
                <a:lnTo>
                  <a:pt x="878" y="317"/>
                </a:lnTo>
                <a:lnTo>
                  <a:pt x="878" y="317"/>
                </a:lnTo>
                <a:lnTo>
                  <a:pt x="875" y="305"/>
                </a:lnTo>
                <a:lnTo>
                  <a:pt x="873" y="295"/>
                </a:lnTo>
                <a:lnTo>
                  <a:pt x="872" y="291"/>
                </a:lnTo>
                <a:lnTo>
                  <a:pt x="871" y="289"/>
                </a:lnTo>
                <a:close/>
                <a:moveTo>
                  <a:pt x="861" y="279"/>
                </a:moveTo>
                <a:lnTo>
                  <a:pt x="860" y="285"/>
                </a:lnTo>
                <a:lnTo>
                  <a:pt x="861" y="295"/>
                </a:lnTo>
                <a:lnTo>
                  <a:pt x="861" y="298"/>
                </a:lnTo>
                <a:lnTo>
                  <a:pt x="863" y="302"/>
                </a:lnTo>
                <a:lnTo>
                  <a:pt x="864" y="305"/>
                </a:lnTo>
                <a:lnTo>
                  <a:pt x="865" y="308"/>
                </a:lnTo>
                <a:lnTo>
                  <a:pt x="869" y="311"/>
                </a:lnTo>
                <a:lnTo>
                  <a:pt x="869" y="311"/>
                </a:lnTo>
                <a:lnTo>
                  <a:pt x="865" y="298"/>
                </a:lnTo>
                <a:lnTo>
                  <a:pt x="864" y="285"/>
                </a:lnTo>
                <a:lnTo>
                  <a:pt x="863" y="281"/>
                </a:lnTo>
                <a:lnTo>
                  <a:pt x="861" y="279"/>
                </a:lnTo>
                <a:close/>
                <a:moveTo>
                  <a:pt x="852" y="269"/>
                </a:moveTo>
                <a:lnTo>
                  <a:pt x="852" y="275"/>
                </a:lnTo>
                <a:lnTo>
                  <a:pt x="852" y="286"/>
                </a:lnTo>
                <a:lnTo>
                  <a:pt x="852" y="295"/>
                </a:lnTo>
                <a:lnTo>
                  <a:pt x="855" y="303"/>
                </a:lnTo>
                <a:lnTo>
                  <a:pt x="859" y="307"/>
                </a:lnTo>
                <a:lnTo>
                  <a:pt x="859" y="307"/>
                </a:lnTo>
                <a:lnTo>
                  <a:pt x="855" y="290"/>
                </a:lnTo>
                <a:lnTo>
                  <a:pt x="854" y="277"/>
                </a:lnTo>
                <a:lnTo>
                  <a:pt x="854" y="272"/>
                </a:lnTo>
                <a:lnTo>
                  <a:pt x="852" y="269"/>
                </a:lnTo>
                <a:close/>
                <a:moveTo>
                  <a:pt x="843" y="260"/>
                </a:moveTo>
                <a:lnTo>
                  <a:pt x="842" y="266"/>
                </a:lnTo>
                <a:lnTo>
                  <a:pt x="842" y="279"/>
                </a:lnTo>
                <a:lnTo>
                  <a:pt x="842" y="284"/>
                </a:lnTo>
                <a:lnTo>
                  <a:pt x="842" y="287"/>
                </a:lnTo>
                <a:lnTo>
                  <a:pt x="843" y="292"/>
                </a:lnTo>
                <a:lnTo>
                  <a:pt x="846" y="296"/>
                </a:lnTo>
                <a:lnTo>
                  <a:pt x="848" y="302"/>
                </a:lnTo>
                <a:lnTo>
                  <a:pt x="849" y="301"/>
                </a:lnTo>
                <a:lnTo>
                  <a:pt x="846" y="283"/>
                </a:lnTo>
                <a:lnTo>
                  <a:pt x="846" y="267"/>
                </a:lnTo>
                <a:lnTo>
                  <a:pt x="845" y="262"/>
                </a:lnTo>
                <a:lnTo>
                  <a:pt x="843" y="260"/>
                </a:lnTo>
                <a:close/>
                <a:moveTo>
                  <a:pt x="834" y="250"/>
                </a:moveTo>
                <a:lnTo>
                  <a:pt x="833" y="257"/>
                </a:lnTo>
                <a:lnTo>
                  <a:pt x="833" y="271"/>
                </a:lnTo>
                <a:lnTo>
                  <a:pt x="833" y="275"/>
                </a:lnTo>
                <a:lnTo>
                  <a:pt x="833" y="280"/>
                </a:lnTo>
                <a:lnTo>
                  <a:pt x="834" y="285"/>
                </a:lnTo>
                <a:lnTo>
                  <a:pt x="836" y="290"/>
                </a:lnTo>
                <a:lnTo>
                  <a:pt x="839" y="296"/>
                </a:lnTo>
                <a:lnTo>
                  <a:pt x="840" y="296"/>
                </a:lnTo>
                <a:lnTo>
                  <a:pt x="839" y="286"/>
                </a:lnTo>
                <a:lnTo>
                  <a:pt x="836" y="277"/>
                </a:lnTo>
                <a:lnTo>
                  <a:pt x="836" y="267"/>
                </a:lnTo>
                <a:lnTo>
                  <a:pt x="836" y="259"/>
                </a:lnTo>
                <a:lnTo>
                  <a:pt x="836" y="255"/>
                </a:lnTo>
                <a:lnTo>
                  <a:pt x="835" y="253"/>
                </a:lnTo>
                <a:lnTo>
                  <a:pt x="835" y="251"/>
                </a:lnTo>
                <a:lnTo>
                  <a:pt x="834" y="250"/>
                </a:lnTo>
                <a:close/>
                <a:moveTo>
                  <a:pt x="825" y="250"/>
                </a:moveTo>
                <a:lnTo>
                  <a:pt x="824" y="256"/>
                </a:lnTo>
                <a:lnTo>
                  <a:pt x="823" y="267"/>
                </a:lnTo>
                <a:lnTo>
                  <a:pt x="823" y="272"/>
                </a:lnTo>
                <a:lnTo>
                  <a:pt x="824" y="275"/>
                </a:lnTo>
                <a:lnTo>
                  <a:pt x="824" y="279"/>
                </a:lnTo>
                <a:lnTo>
                  <a:pt x="827" y="283"/>
                </a:lnTo>
                <a:lnTo>
                  <a:pt x="829" y="289"/>
                </a:lnTo>
                <a:lnTo>
                  <a:pt x="829" y="287"/>
                </a:lnTo>
                <a:lnTo>
                  <a:pt x="828" y="272"/>
                </a:lnTo>
                <a:lnTo>
                  <a:pt x="827" y="257"/>
                </a:lnTo>
                <a:lnTo>
                  <a:pt x="827" y="253"/>
                </a:lnTo>
                <a:lnTo>
                  <a:pt x="825" y="250"/>
                </a:lnTo>
                <a:close/>
                <a:moveTo>
                  <a:pt x="818" y="250"/>
                </a:moveTo>
                <a:lnTo>
                  <a:pt x="817" y="255"/>
                </a:lnTo>
                <a:lnTo>
                  <a:pt x="816" y="263"/>
                </a:lnTo>
                <a:lnTo>
                  <a:pt x="816" y="269"/>
                </a:lnTo>
                <a:lnTo>
                  <a:pt x="817" y="277"/>
                </a:lnTo>
                <a:lnTo>
                  <a:pt x="819" y="280"/>
                </a:lnTo>
                <a:lnTo>
                  <a:pt x="819" y="280"/>
                </a:lnTo>
                <a:lnTo>
                  <a:pt x="818" y="267"/>
                </a:lnTo>
                <a:lnTo>
                  <a:pt x="819" y="256"/>
                </a:lnTo>
                <a:lnTo>
                  <a:pt x="819" y="253"/>
                </a:lnTo>
                <a:lnTo>
                  <a:pt x="818" y="250"/>
                </a:lnTo>
                <a:close/>
                <a:moveTo>
                  <a:pt x="644" y="671"/>
                </a:moveTo>
                <a:lnTo>
                  <a:pt x="660" y="697"/>
                </a:lnTo>
                <a:lnTo>
                  <a:pt x="678" y="721"/>
                </a:lnTo>
                <a:lnTo>
                  <a:pt x="696" y="745"/>
                </a:lnTo>
                <a:lnTo>
                  <a:pt x="715" y="769"/>
                </a:lnTo>
                <a:lnTo>
                  <a:pt x="717" y="766"/>
                </a:lnTo>
                <a:lnTo>
                  <a:pt x="719" y="765"/>
                </a:lnTo>
                <a:lnTo>
                  <a:pt x="729" y="782"/>
                </a:lnTo>
                <a:lnTo>
                  <a:pt x="738" y="793"/>
                </a:lnTo>
                <a:lnTo>
                  <a:pt x="734" y="783"/>
                </a:lnTo>
                <a:lnTo>
                  <a:pt x="727" y="766"/>
                </a:lnTo>
                <a:lnTo>
                  <a:pt x="733" y="772"/>
                </a:lnTo>
                <a:lnTo>
                  <a:pt x="745" y="788"/>
                </a:lnTo>
                <a:lnTo>
                  <a:pt x="758" y="802"/>
                </a:lnTo>
                <a:lnTo>
                  <a:pt x="764" y="808"/>
                </a:lnTo>
                <a:lnTo>
                  <a:pt x="764" y="806"/>
                </a:lnTo>
                <a:lnTo>
                  <a:pt x="762" y="801"/>
                </a:lnTo>
                <a:lnTo>
                  <a:pt x="758" y="795"/>
                </a:lnTo>
                <a:lnTo>
                  <a:pt x="753" y="788"/>
                </a:lnTo>
                <a:lnTo>
                  <a:pt x="741" y="772"/>
                </a:lnTo>
                <a:lnTo>
                  <a:pt x="728" y="755"/>
                </a:lnTo>
                <a:lnTo>
                  <a:pt x="729" y="754"/>
                </a:lnTo>
                <a:lnTo>
                  <a:pt x="731" y="753"/>
                </a:lnTo>
                <a:lnTo>
                  <a:pt x="738" y="761"/>
                </a:lnTo>
                <a:lnTo>
                  <a:pt x="752" y="781"/>
                </a:lnTo>
                <a:lnTo>
                  <a:pt x="767" y="800"/>
                </a:lnTo>
                <a:lnTo>
                  <a:pt x="773" y="808"/>
                </a:lnTo>
                <a:lnTo>
                  <a:pt x="774" y="807"/>
                </a:lnTo>
                <a:lnTo>
                  <a:pt x="775" y="807"/>
                </a:lnTo>
                <a:lnTo>
                  <a:pt x="768" y="793"/>
                </a:lnTo>
                <a:lnTo>
                  <a:pt x="758" y="778"/>
                </a:lnTo>
                <a:lnTo>
                  <a:pt x="746" y="763"/>
                </a:lnTo>
                <a:lnTo>
                  <a:pt x="737" y="747"/>
                </a:lnTo>
                <a:lnTo>
                  <a:pt x="737" y="745"/>
                </a:lnTo>
                <a:lnTo>
                  <a:pt x="738" y="743"/>
                </a:lnTo>
                <a:lnTo>
                  <a:pt x="744" y="751"/>
                </a:lnTo>
                <a:lnTo>
                  <a:pt x="750" y="760"/>
                </a:lnTo>
                <a:lnTo>
                  <a:pt x="757" y="770"/>
                </a:lnTo>
                <a:lnTo>
                  <a:pt x="764" y="779"/>
                </a:lnTo>
                <a:lnTo>
                  <a:pt x="780" y="802"/>
                </a:lnTo>
                <a:lnTo>
                  <a:pt x="791" y="814"/>
                </a:lnTo>
                <a:lnTo>
                  <a:pt x="792" y="814"/>
                </a:lnTo>
                <a:lnTo>
                  <a:pt x="793" y="813"/>
                </a:lnTo>
                <a:lnTo>
                  <a:pt x="792" y="811"/>
                </a:lnTo>
                <a:lnTo>
                  <a:pt x="791" y="807"/>
                </a:lnTo>
                <a:lnTo>
                  <a:pt x="785" y="797"/>
                </a:lnTo>
                <a:lnTo>
                  <a:pt x="775" y="784"/>
                </a:lnTo>
                <a:lnTo>
                  <a:pt x="763" y="769"/>
                </a:lnTo>
                <a:lnTo>
                  <a:pt x="751" y="752"/>
                </a:lnTo>
                <a:lnTo>
                  <a:pt x="740" y="735"/>
                </a:lnTo>
                <a:lnTo>
                  <a:pt x="729" y="717"/>
                </a:lnTo>
                <a:lnTo>
                  <a:pt x="731" y="716"/>
                </a:lnTo>
                <a:lnTo>
                  <a:pt x="731" y="715"/>
                </a:lnTo>
                <a:lnTo>
                  <a:pt x="751" y="746"/>
                </a:lnTo>
                <a:lnTo>
                  <a:pt x="771" y="775"/>
                </a:lnTo>
                <a:lnTo>
                  <a:pt x="781" y="787"/>
                </a:lnTo>
                <a:lnTo>
                  <a:pt x="791" y="797"/>
                </a:lnTo>
                <a:lnTo>
                  <a:pt x="801" y="807"/>
                </a:lnTo>
                <a:lnTo>
                  <a:pt x="811" y="815"/>
                </a:lnTo>
                <a:lnTo>
                  <a:pt x="813" y="815"/>
                </a:lnTo>
                <a:lnTo>
                  <a:pt x="815" y="814"/>
                </a:lnTo>
                <a:lnTo>
                  <a:pt x="816" y="812"/>
                </a:lnTo>
                <a:lnTo>
                  <a:pt x="813" y="809"/>
                </a:lnTo>
                <a:lnTo>
                  <a:pt x="794" y="787"/>
                </a:lnTo>
                <a:lnTo>
                  <a:pt x="775" y="764"/>
                </a:lnTo>
                <a:lnTo>
                  <a:pt x="757" y="741"/>
                </a:lnTo>
                <a:lnTo>
                  <a:pt x="741" y="718"/>
                </a:lnTo>
                <a:lnTo>
                  <a:pt x="741" y="717"/>
                </a:lnTo>
                <a:lnTo>
                  <a:pt x="743" y="716"/>
                </a:lnTo>
                <a:lnTo>
                  <a:pt x="761" y="741"/>
                </a:lnTo>
                <a:lnTo>
                  <a:pt x="780" y="766"/>
                </a:lnTo>
                <a:lnTo>
                  <a:pt x="791" y="779"/>
                </a:lnTo>
                <a:lnTo>
                  <a:pt x="803" y="791"/>
                </a:lnTo>
                <a:lnTo>
                  <a:pt x="817" y="803"/>
                </a:lnTo>
                <a:lnTo>
                  <a:pt x="835" y="815"/>
                </a:lnTo>
                <a:lnTo>
                  <a:pt x="837" y="817"/>
                </a:lnTo>
                <a:lnTo>
                  <a:pt x="840" y="819"/>
                </a:lnTo>
                <a:lnTo>
                  <a:pt x="841" y="819"/>
                </a:lnTo>
                <a:lnTo>
                  <a:pt x="843" y="818"/>
                </a:lnTo>
                <a:lnTo>
                  <a:pt x="845" y="817"/>
                </a:lnTo>
                <a:lnTo>
                  <a:pt x="845" y="814"/>
                </a:lnTo>
                <a:lnTo>
                  <a:pt x="843" y="812"/>
                </a:lnTo>
                <a:lnTo>
                  <a:pt x="841" y="809"/>
                </a:lnTo>
                <a:lnTo>
                  <a:pt x="833" y="803"/>
                </a:lnTo>
                <a:lnTo>
                  <a:pt x="821" y="794"/>
                </a:lnTo>
                <a:lnTo>
                  <a:pt x="806" y="783"/>
                </a:lnTo>
                <a:lnTo>
                  <a:pt x="789" y="767"/>
                </a:lnTo>
                <a:lnTo>
                  <a:pt x="781" y="758"/>
                </a:lnTo>
                <a:lnTo>
                  <a:pt x="773" y="747"/>
                </a:lnTo>
                <a:lnTo>
                  <a:pt x="764" y="736"/>
                </a:lnTo>
                <a:lnTo>
                  <a:pt x="756" y="723"/>
                </a:lnTo>
                <a:lnTo>
                  <a:pt x="756" y="721"/>
                </a:lnTo>
                <a:lnTo>
                  <a:pt x="757" y="718"/>
                </a:lnTo>
                <a:lnTo>
                  <a:pt x="767" y="731"/>
                </a:lnTo>
                <a:lnTo>
                  <a:pt x="774" y="742"/>
                </a:lnTo>
                <a:lnTo>
                  <a:pt x="781" y="752"/>
                </a:lnTo>
                <a:lnTo>
                  <a:pt x="791" y="761"/>
                </a:lnTo>
                <a:lnTo>
                  <a:pt x="807" y="778"/>
                </a:lnTo>
                <a:lnTo>
                  <a:pt x="825" y="794"/>
                </a:lnTo>
                <a:lnTo>
                  <a:pt x="833" y="800"/>
                </a:lnTo>
                <a:lnTo>
                  <a:pt x="840" y="805"/>
                </a:lnTo>
                <a:lnTo>
                  <a:pt x="845" y="807"/>
                </a:lnTo>
                <a:lnTo>
                  <a:pt x="848" y="807"/>
                </a:lnTo>
                <a:lnTo>
                  <a:pt x="847" y="803"/>
                </a:lnTo>
                <a:lnTo>
                  <a:pt x="842" y="797"/>
                </a:lnTo>
                <a:lnTo>
                  <a:pt x="834" y="790"/>
                </a:lnTo>
                <a:lnTo>
                  <a:pt x="823" y="779"/>
                </a:lnTo>
                <a:lnTo>
                  <a:pt x="811" y="767"/>
                </a:lnTo>
                <a:lnTo>
                  <a:pt x="798" y="754"/>
                </a:lnTo>
                <a:lnTo>
                  <a:pt x="786" y="740"/>
                </a:lnTo>
                <a:lnTo>
                  <a:pt x="774" y="723"/>
                </a:lnTo>
                <a:lnTo>
                  <a:pt x="775" y="723"/>
                </a:lnTo>
                <a:lnTo>
                  <a:pt x="775" y="722"/>
                </a:lnTo>
                <a:lnTo>
                  <a:pt x="783" y="734"/>
                </a:lnTo>
                <a:lnTo>
                  <a:pt x="793" y="746"/>
                </a:lnTo>
                <a:lnTo>
                  <a:pt x="804" y="758"/>
                </a:lnTo>
                <a:lnTo>
                  <a:pt x="816" y="770"/>
                </a:lnTo>
                <a:lnTo>
                  <a:pt x="828" y="782"/>
                </a:lnTo>
                <a:lnTo>
                  <a:pt x="842" y="793"/>
                </a:lnTo>
                <a:lnTo>
                  <a:pt x="857" y="803"/>
                </a:lnTo>
                <a:lnTo>
                  <a:pt x="873" y="812"/>
                </a:lnTo>
                <a:lnTo>
                  <a:pt x="877" y="814"/>
                </a:lnTo>
                <a:lnTo>
                  <a:pt x="878" y="815"/>
                </a:lnTo>
                <a:lnTo>
                  <a:pt x="881" y="815"/>
                </a:lnTo>
                <a:lnTo>
                  <a:pt x="884" y="815"/>
                </a:lnTo>
                <a:lnTo>
                  <a:pt x="888" y="814"/>
                </a:lnTo>
                <a:lnTo>
                  <a:pt x="889" y="814"/>
                </a:lnTo>
                <a:lnTo>
                  <a:pt x="888" y="812"/>
                </a:lnTo>
                <a:lnTo>
                  <a:pt x="885" y="809"/>
                </a:lnTo>
                <a:lnTo>
                  <a:pt x="878" y="803"/>
                </a:lnTo>
                <a:lnTo>
                  <a:pt x="866" y="795"/>
                </a:lnTo>
                <a:lnTo>
                  <a:pt x="852" y="784"/>
                </a:lnTo>
                <a:lnTo>
                  <a:pt x="836" y="773"/>
                </a:lnTo>
                <a:lnTo>
                  <a:pt x="821" y="760"/>
                </a:lnTo>
                <a:lnTo>
                  <a:pt x="807" y="747"/>
                </a:lnTo>
                <a:lnTo>
                  <a:pt x="807" y="745"/>
                </a:lnTo>
                <a:lnTo>
                  <a:pt x="807" y="743"/>
                </a:lnTo>
                <a:lnTo>
                  <a:pt x="824" y="758"/>
                </a:lnTo>
                <a:lnTo>
                  <a:pt x="843" y="773"/>
                </a:lnTo>
                <a:lnTo>
                  <a:pt x="855" y="782"/>
                </a:lnTo>
                <a:lnTo>
                  <a:pt x="867" y="790"/>
                </a:lnTo>
                <a:lnTo>
                  <a:pt x="878" y="797"/>
                </a:lnTo>
                <a:lnTo>
                  <a:pt x="889" y="803"/>
                </a:lnTo>
                <a:lnTo>
                  <a:pt x="897" y="808"/>
                </a:lnTo>
                <a:lnTo>
                  <a:pt x="906" y="811"/>
                </a:lnTo>
                <a:lnTo>
                  <a:pt x="912" y="812"/>
                </a:lnTo>
                <a:lnTo>
                  <a:pt x="915" y="812"/>
                </a:lnTo>
                <a:lnTo>
                  <a:pt x="917" y="811"/>
                </a:lnTo>
                <a:lnTo>
                  <a:pt x="917" y="809"/>
                </a:lnTo>
                <a:lnTo>
                  <a:pt x="915" y="807"/>
                </a:lnTo>
                <a:lnTo>
                  <a:pt x="913" y="805"/>
                </a:lnTo>
                <a:lnTo>
                  <a:pt x="906" y="800"/>
                </a:lnTo>
                <a:lnTo>
                  <a:pt x="896" y="795"/>
                </a:lnTo>
                <a:lnTo>
                  <a:pt x="884" y="789"/>
                </a:lnTo>
                <a:lnTo>
                  <a:pt x="873" y="783"/>
                </a:lnTo>
                <a:lnTo>
                  <a:pt x="864" y="777"/>
                </a:lnTo>
                <a:lnTo>
                  <a:pt x="857" y="771"/>
                </a:lnTo>
                <a:lnTo>
                  <a:pt x="870" y="777"/>
                </a:lnTo>
                <a:lnTo>
                  <a:pt x="881" y="782"/>
                </a:lnTo>
                <a:lnTo>
                  <a:pt x="897" y="790"/>
                </a:lnTo>
                <a:lnTo>
                  <a:pt x="912" y="796"/>
                </a:lnTo>
                <a:lnTo>
                  <a:pt x="917" y="799"/>
                </a:lnTo>
                <a:lnTo>
                  <a:pt x="921" y="800"/>
                </a:lnTo>
                <a:lnTo>
                  <a:pt x="924" y="800"/>
                </a:lnTo>
                <a:lnTo>
                  <a:pt x="926" y="799"/>
                </a:lnTo>
                <a:lnTo>
                  <a:pt x="926" y="796"/>
                </a:lnTo>
                <a:lnTo>
                  <a:pt x="925" y="795"/>
                </a:lnTo>
                <a:lnTo>
                  <a:pt x="923" y="793"/>
                </a:lnTo>
                <a:lnTo>
                  <a:pt x="919" y="790"/>
                </a:lnTo>
                <a:lnTo>
                  <a:pt x="908" y="785"/>
                </a:lnTo>
                <a:lnTo>
                  <a:pt x="894" y="779"/>
                </a:lnTo>
                <a:lnTo>
                  <a:pt x="893" y="778"/>
                </a:lnTo>
                <a:lnTo>
                  <a:pt x="893" y="777"/>
                </a:lnTo>
                <a:lnTo>
                  <a:pt x="895" y="777"/>
                </a:lnTo>
                <a:lnTo>
                  <a:pt x="900" y="778"/>
                </a:lnTo>
                <a:lnTo>
                  <a:pt x="917" y="784"/>
                </a:lnTo>
                <a:lnTo>
                  <a:pt x="930" y="790"/>
                </a:lnTo>
                <a:lnTo>
                  <a:pt x="938" y="793"/>
                </a:lnTo>
                <a:lnTo>
                  <a:pt x="943" y="793"/>
                </a:lnTo>
                <a:lnTo>
                  <a:pt x="945" y="791"/>
                </a:lnTo>
                <a:lnTo>
                  <a:pt x="945" y="790"/>
                </a:lnTo>
                <a:lnTo>
                  <a:pt x="944" y="789"/>
                </a:lnTo>
                <a:lnTo>
                  <a:pt x="942" y="787"/>
                </a:lnTo>
                <a:lnTo>
                  <a:pt x="933" y="782"/>
                </a:lnTo>
                <a:lnTo>
                  <a:pt x="923" y="775"/>
                </a:lnTo>
                <a:lnTo>
                  <a:pt x="937" y="781"/>
                </a:lnTo>
                <a:lnTo>
                  <a:pt x="949" y="785"/>
                </a:lnTo>
                <a:lnTo>
                  <a:pt x="955" y="788"/>
                </a:lnTo>
                <a:lnTo>
                  <a:pt x="960" y="789"/>
                </a:lnTo>
                <a:lnTo>
                  <a:pt x="963" y="789"/>
                </a:lnTo>
                <a:lnTo>
                  <a:pt x="967" y="789"/>
                </a:lnTo>
                <a:lnTo>
                  <a:pt x="962" y="783"/>
                </a:lnTo>
                <a:lnTo>
                  <a:pt x="944" y="770"/>
                </a:lnTo>
                <a:lnTo>
                  <a:pt x="960" y="777"/>
                </a:lnTo>
                <a:lnTo>
                  <a:pt x="975" y="783"/>
                </a:lnTo>
                <a:lnTo>
                  <a:pt x="978" y="783"/>
                </a:lnTo>
                <a:lnTo>
                  <a:pt x="979" y="783"/>
                </a:lnTo>
                <a:lnTo>
                  <a:pt x="980" y="782"/>
                </a:lnTo>
                <a:lnTo>
                  <a:pt x="980" y="781"/>
                </a:lnTo>
                <a:lnTo>
                  <a:pt x="975" y="776"/>
                </a:lnTo>
                <a:lnTo>
                  <a:pt x="963" y="767"/>
                </a:lnTo>
                <a:lnTo>
                  <a:pt x="965" y="766"/>
                </a:lnTo>
                <a:lnTo>
                  <a:pt x="966" y="766"/>
                </a:lnTo>
                <a:lnTo>
                  <a:pt x="978" y="772"/>
                </a:lnTo>
                <a:lnTo>
                  <a:pt x="986" y="776"/>
                </a:lnTo>
                <a:lnTo>
                  <a:pt x="987" y="776"/>
                </a:lnTo>
                <a:lnTo>
                  <a:pt x="987" y="775"/>
                </a:lnTo>
                <a:lnTo>
                  <a:pt x="987" y="775"/>
                </a:lnTo>
                <a:lnTo>
                  <a:pt x="987" y="773"/>
                </a:lnTo>
                <a:lnTo>
                  <a:pt x="984" y="769"/>
                </a:lnTo>
                <a:lnTo>
                  <a:pt x="978" y="764"/>
                </a:lnTo>
                <a:lnTo>
                  <a:pt x="979" y="764"/>
                </a:lnTo>
                <a:lnTo>
                  <a:pt x="980" y="764"/>
                </a:lnTo>
                <a:lnTo>
                  <a:pt x="989" y="770"/>
                </a:lnTo>
                <a:lnTo>
                  <a:pt x="995" y="773"/>
                </a:lnTo>
                <a:lnTo>
                  <a:pt x="995" y="773"/>
                </a:lnTo>
                <a:lnTo>
                  <a:pt x="995" y="771"/>
                </a:lnTo>
                <a:lnTo>
                  <a:pt x="993" y="767"/>
                </a:lnTo>
                <a:lnTo>
                  <a:pt x="991" y="760"/>
                </a:lnTo>
                <a:lnTo>
                  <a:pt x="999" y="772"/>
                </a:lnTo>
                <a:lnTo>
                  <a:pt x="1007" y="777"/>
                </a:lnTo>
                <a:lnTo>
                  <a:pt x="1008" y="776"/>
                </a:lnTo>
                <a:lnTo>
                  <a:pt x="1007" y="773"/>
                </a:lnTo>
                <a:lnTo>
                  <a:pt x="1004" y="767"/>
                </a:lnTo>
                <a:lnTo>
                  <a:pt x="999" y="759"/>
                </a:lnTo>
                <a:lnTo>
                  <a:pt x="1009" y="766"/>
                </a:lnTo>
                <a:lnTo>
                  <a:pt x="1019" y="775"/>
                </a:lnTo>
                <a:lnTo>
                  <a:pt x="1015" y="777"/>
                </a:lnTo>
                <a:lnTo>
                  <a:pt x="1014" y="778"/>
                </a:lnTo>
                <a:lnTo>
                  <a:pt x="1015" y="781"/>
                </a:lnTo>
                <a:lnTo>
                  <a:pt x="1019" y="783"/>
                </a:lnTo>
                <a:lnTo>
                  <a:pt x="1029" y="789"/>
                </a:lnTo>
                <a:lnTo>
                  <a:pt x="1034" y="791"/>
                </a:lnTo>
                <a:lnTo>
                  <a:pt x="1035" y="790"/>
                </a:lnTo>
                <a:lnTo>
                  <a:pt x="1035" y="789"/>
                </a:lnTo>
                <a:lnTo>
                  <a:pt x="1034" y="787"/>
                </a:lnTo>
                <a:lnTo>
                  <a:pt x="1034" y="783"/>
                </a:lnTo>
                <a:lnTo>
                  <a:pt x="1034" y="777"/>
                </a:lnTo>
                <a:lnTo>
                  <a:pt x="1034" y="771"/>
                </a:lnTo>
                <a:lnTo>
                  <a:pt x="1033" y="766"/>
                </a:lnTo>
                <a:lnTo>
                  <a:pt x="1031" y="761"/>
                </a:lnTo>
                <a:lnTo>
                  <a:pt x="1028" y="758"/>
                </a:lnTo>
                <a:lnTo>
                  <a:pt x="1026" y="753"/>
                </a:lnTo>
                <a:lnTo>
                  <a:pt x="1022" y="751"/>
                </a:lnTo>
                <a:lnTo>
                  <a:pt x="1017" y="747"/>
                </a:lnTo>
                <a:lnTo>
                  <a:pt x="1014" y="745"/>
                </a:lnTo>
                <a:lnTo>
                  <a:pt x="1010" y="745"/>
                </a:lnTo>
                <a:lnTo>
                  <a:pt x="1009" y="746"/>
                </a:lnTo>
                <a:lnTo>
                  <a:pt x="1009" y="748"/>
                </a:lnTo>
                <a:lnTo>
                  <a:pt x="1011" y="757"/>
                </a:lnTo>
                <a:lnTo>
                  <a:pt x="1020" y="772"/>
                </a:lnTo>
                <a:lnTo>
                  <a:pt x="1013" y="765"/>
                </a:lnTo>
                <a:lnTo>
                  <a:pt x="1007" y="757"/>
                </a:lnTo>
                <a:lnTo>
                  <a:pt x="1004" y="753"/>
                </a:lnTo>
                <a:lnTo>
                  <a:pt x="1001" y="751"/>
                </a:lnTo>
                <a:lnTo>
                  <a:pt x="997" y="749"/>
                </a:lnTo>
                <a:lnTo>
                  <a:pt x="992" y="748"/>
                </a:lnTo>
                <a:lnTo>
                  <a:pt x="969" y="751"/>
                </a:lnTo>
                <a:lnTo>
                  <a:pt x="948" y="753"/>
                </a:lnTo>
                <a:lnTo>
                  <a:pt x="925" y="755"/>
                </a:lnTo>
                <a:lnTo>
                  <a:pt x="903" y="759"/>
                </a:lnTo>
                <a:lnTo>
                  <a:pt x="889" y="760"/>
                </a:lnTo>
                <a:lnTo>
                  <a:pt x="876" y="759"/>
                </a:lnTo>
                <a:lnTo>
                  <a:pt x="865" y="758"/>
                </a:lnTo>
                <a:lnTo>
                  <a:pt x="858" y="754"/>
                </a:lnTo>
                <a:lnTo>
                  <a:pt x="853" y="749"/>
                </a:lnTo>
                <a:lnTo>
                  <a:pt x="851" y="746"/>
                </a:lnTo>
                <a:lnTo>
                  <a:pt x="849" y="742"/>
                </a:lnTo>
                <a:lnTo>
                  <a:pt x="852" y="737"/>
                </a:lnTo>
                <a:lnTo>
                  <a:pt x="852" y="734"/>
                </a:lnTo>
                <a:lnTo>
                  <a:pt x="852" y="730"/>
                </a:lnTo>
                <a:lnTo>
                  <a:pt x="849" y="728"/>
                </a:lnTo>
                <a:lnTo>
                  <a:pt x="847" y="725"/>
                </a:lnTo>
                <a:lnTo>
                  <a:pt x="845" y="719"/>
                </a:lnTo>
                <a:lnTo>
                  <a:pt x="837" y="705"/>
                </a:lnTo>
                <a:lnTo>
                  <a:pt x="830" y="691"/>
                </a:lnTo>
                <a:lnTo>
                  <a:pt x="827" y="685"/>
                </a:lnTo>
                <a:lnTo>
                  <a:pt x="831" y="689"/>
                </a:lnTo>
                <a:lnTo>
                  <a:pt x="835" y="694"/>
                </a:lnTo>
                <a:lnTo>
                  <a:pt x="846" y="712"/>
                </a:lnTo>
                <a:lnTo>
                  <a:pt x="852" y="718"/>
                </a:lnTo>
                <a:lnTo>
                  <a:pt x="847" y="710"/>
                </a:lnTo>
                <a:lnTo>
                  <a:pt x="842" y="698"/>
                </a:lnTo>
                <a:lnTo>
                  <a:pt x="835" y="683"/>
                </a:lnTo>
                <a:lnTo>
                  <a:pt x="829" y="667"/>
                </a:lnTo>
                <a:lnTo>
                  <a:pt x="840" y="687"/>
                </a:lnTo>
                <a:lnTo>
                  <a:pt x="851" y="704"/>
                </a:lnTo>
                <a:lnTo>
                  <a:pt x="854" y="710"/>
                </a:lnTo>
                <a:lnTo>
                  <a:pt x="858" y="715"/>
                </a:lnTo>
                <a:lnTo>
                  <a:pt x="861" y="717"/>
                </a:lnTo>
                <a:lnTo>
                  <a:pt x="863" y="717"/>
                </a:lnTo>
                <a:lnTo>
                  <a:pt x="859" y="706"/>
                </a:lnTo>
                <a:lnTo>
                  <a:pt x="853" y="694"/>
                </a:lnTo>
                <a:lnTo>
                  <a:pt x="845" y="679"/>
                </a:lnTo>
                <a:lnTo>
                  <a:pt x="835" y="663"/>
                </a:lnTo>
                <a:lnTo>
                  <a:pt x="840" y="667"/>
                </a:lnTo>
                <a:lnTo>
                  <a:pt x="843" y="671"/>
                </a:lnTo>
                <a:lnTo>
                  <a:pt x="847" y="675"/>
                </a:lnTo>
                <a:lnTo>
                  <a:pt x="849" y="680"/>
                </a:lnTo>
                <a:lnTo>
                  <a:pt x="853" y="681"/>
                </a:lnTo>
                <a:lnTo>
                  <a:pt x="855" y="682"/>
                </a:lnTo>
                <a:lnTo>
                  <a:pt x="847" y="668"/>
                </a:lnTo>
                <a:lnTo>
                  <a:pt x="839" y="656"/>
                </a:lnTo>
                <a:lnTo>
                  <a:pt x="835" y="651"/>
                </a:lnTo>
                <a:lnTo>
                  <a:pt x="831" y="647"/>
                </a:lnTo>
                <a:lnTo>
                  <a:pt x="827" y="645"/>
                </a:lnTo>
                <a:lnTo>
                  <a:pt x="822" y="644"/>
                </a:lnTo>
                <a:lnTo>
                  <a:pt x="810" y="639"/>
                </a:lnTo>
                <a:lnTo>
                  <a:pt x="801" y="638"/>
                </a:lnTo>
                <a:lnTo>
                  <a:pt x="798" y="638"/>
                </a:lnTo>
                <a:lnTo>
                  <a:pt x="797" y="639"/>
                </a:lnTo>
                <a:lnTo>
                  <a:pt x="795" y="643"/>
                </a:lnTo>
                <a:lnTo>
                  <a:pt x="795" y="646"/>
                </a:lnTo>
                <a:lnTo>
                  <a:pt x="792" y="640"/>
                </a:lnTo>
                <a:lnTo>
                  <a:pt x="787" y="635"/>
                </a:lnTo>
                <a:lnTo>
                  <a:pt x="782" y="635"/>
                </a:lnTo>
                <a:lnTo>
                  <a:pt x="777" y="634"/>
                </a:lnTo>
                <a:lnTo>
                  <a:pt x="776" y="635"/>
                </a:lnTo>
                <a:lnTo>
                  <a:pt x="777" y="639"/>
                </a:lnTo>
                <a:lnTo>
                  <a:pt x="781" y="645"/>
                </a:lnTo>
                <a:lnTo>
                  <a:pt x="785" y="651"/>
                </a:lnTo>
                <a:lnTo>
                  <a:pt x="785" y="652"/>
                </a:lnTo>
                <a:lnTo>
                  <a:pt x="783" y="653"/>
                </a:lnTo>
                <a:lnTo>
                  <a:pt x="777" y="644"/>
                </a:lnTo>
                <a:lnTo>
                  <a:pt x="773" y="635"/>
                </a:lnTo>
                <a:lnTo>
                  <a:pt x="769" y="634"/>
                </a:lnTo>
                <a:lnTo>
                  <a:pt x="767" y="633"/>
                </a:lnTo>
                <a:lnTo>
                  <a:pt x="765" y="633"/>
                </a:lnTo>
                <a:lnTo>
                  <a:pt x="764" y="635"/>
                </a:lnTo>
                <a:lnTo>
                  <a:pt x="767" y="641"/>
                </a:lnTo>
                <a:lnTo>
                  <a:pt x="769" y="647"/>
                </a:lnTo>
                <a:lnTo>
                  <a:pt x="763" y="640"/>
                </a:lnTo>
                <a:lnTo>
                  <a:pt x="757" y="633"/>
                </a:lnTo>
                <a:lnTo>
                  <a:pt x="753" y="632"/>
                </a:lnTo>
                <a:lnTo>
                  <a:pt x="749" y="631"/>
                </a:lnTo>
                <a:lnTo>
                  <a:pt x="746" y="631"/>
                </a:lnTo>
                <a:lnTo>
                  <a:pt x="745" y="632"/>
                </a:lnTo>
                <a:lnTo>
                  <a:pt x="755" y="646"/>
                </a:lnTo>
                <a:lnTo>
                  <a:pt x="763" y="662"/>
                </a:lnTo>
                <a:lnTo>
                  <a:pt x="757" y="655"/>
                </a:lnTo>
                <a:lnTo>
                  <a:pt x="750" y="646"/>
                </a:lnTo>
                <a:lnTo>
                  <a:pt x="745" y="639"/>
                </a:lnTo>
                <a:lnTo>
                  <a:pt x="740" y="634"/>
                </a:lnTo>
                <a:lnTo>
                  <a:pt x="735" y="629"/>
                </a:lnTo>
                <a:lnTo>
                  <a:pt x="729" y="628"/>
                </a:lnTo>
                <a:lnTo>
                  <a:pt x="727" y="628"/>
                </a:lnTo>
                <a:lnTo>
                  <a:pt x="727" y="629"/>
                </a:lnTo>
                <a:lnTo>
                  <a:pt x="728" y="633"/>
                </a:lnTo>
                <a:lnTo>
                  <a:pt x="732" y="638"/>
                </a:lnTo>
                <a:lnTo>
                  <a:pt x="740" y="650"/>
                </a:lnTo>
                <a:lnTo>
                  <a:pt x="749" y="668"/>
                </a:lnTo>
                <a:lnTo>
                  <a:pt x="745" y="662"/>
                </a:lnTo>
                <a:lnTo>
                  <a:pt x="735" y="649"/>
                </a:lnTo>
                <a:lnTo>
                  <a:pt x="726" y="634"/>
                </a:lnTo>
                <a:lnTo>
                  <a:pt x="721" y="628"/>
                </a:lnTo>
                <a:lnTo>
                  <a:pt x="719" y="627"/>
                </a:lnTo>
                <a:lnTo>
                  <a:pt x="714" y="626"/>
                </a:lnTo>
                <a:lnTo>
                  <a:pt x="709" y="627"/>
                </a:lnTo>
                <a:lnTo>
                  <a:pt x="707" y="628"/>
                </a:lnTo>
                <a:lnTo>
                  <a:pt x="713" y="635"/>
                </a:lnTo>
                <a:lnTo>
                  <a:pt x="723" y="651"/>
                </a:lnTo>
                <a:lnTo>
                  <a:pt x="734" y="668"/>
                </a:lnTo>
                <a:lnTo>
                  <a:pt x="739" y="675"/>
                </a:lnTo>
                <a:lnTo>
                  <a:pt x="728" y="663"/>
                </a:lnTo>
                <a:lnTo>
                  <a:pt x="717" y="651"/>
                </a:lnTo>
                <a:lnTo>
                  <a:pt x="709" y="639"/>
                </a:lnTo>
                <a:lnTo>
                  <a:pt x="702" y="628"/>
                </a:lnTo>
                <a:lnTo>
                  <a:pt x="698" y="626"/>
                </a:lnTo>
                <a:lnTo>
                  <a:pt x="696" y="626"/>
                </a:lnTo>
                <a:lnTo>
                  <a:pt x="693" y="626"/>
                </a:lnTo>
                <a:lnTo>
                  <a:pt x="692" y="627"/>
                </a:lnTo>
                <a:lnTo>
                  <a:pt x="698" y="635"/>
                </a:lnTo>
                <a:lnTo>
                  <a:pt x="711" y="652"/>
                </a:lnTo>
                <a:lnTo>
                  <a:pt x="725" y="670"/>
                </a:lnTo>
                <a:lnTo>
                  <a:pt x="731" y="677"/>
                </a:lnTo>
                <a:lnTo>
                  <a:pt x="720" y="667"/>
                </a:lnTo>
                <a:lnTo>
                  <a:pt x="710" y="656"/>
                </a:lnTo>
                <a:lnTo>
                  <a:pt x="698" y="641"/>
                </a:lnTo>
                <a:lnTo>
                  <a:pt x="687" y="627"/>
                </a:lnTo>
                <a:lnTo>
                  <a:pt x="685" y="625"/>
                </a:lnTo>
                <a:lnTo>
                  <a:pt x="683" y="625"/>
                </a:lnTo>
                <a:lnTo>
                  <a:pt x="680" y="625"/>
                </a:lnTo>
                <a:lnTo>
                  <a:pt x="679" y="626"/>
                </a:lnTo>
                <a:lnTo>
                  <a:pt x="679" y="629"/>
                </a:lnTo>
                <a:lnTo>
                  <a:pt x="683" y="634"/>
                </a:lnTo>
                <a:lnTo>
                  <a:pt x="687" y="641"/>
                </a:lnTo>
                <a:lnTo>
                  <a:pt x="695" y="649"/>
                </a:lnTo>
                <a:lnTo>
                  <a:pt x="709" y="667"/>
                </a:lnTo>
                <a:lnTo>
                  <a:pt x="722" y="683"/>
                </a:lnTo>
                <a:lnTo>
                  <a:pt x="709" y="670"/>
                </a:lnTo>
                <a:lnTo>
                  <a:pt x="696" y="656"/>
                </a:lnTo>
                <a:lnTo>
                  <a:pt x="684" y="641"/>
                </a:lnTo>
                <a:lnTo>
                  <a:pt x="673" y="626"/>
                </a:lnTo>
                <a:lnTo>
                  <a:pt x="668" y="625"/>
                </a:lnTo>
                <a:lnTo>
                  <a:pt x="665" y="623"/>
                </a:lnTo>
                <a:lnTo>
                  <a:pt x="662" y="625"/>
                </a:lnTo>
                <a:lnTo>
                  <a:pt x="660" y="626"/>
                </a:lnTo>
                <a:lnTo>
                  <a:pt x="666" y="634"/>
                </a:lnTo>
                <a:lnTo>
                  <a:pt x="681" y="652"/>
                </a:lnTo>
                <a:lnTo>
                  <a:pt x="701" y="674"/>
                </a:lnTo>
                <a:lnTo>
                  <a:pt x="716" y="694"/>
                </a:lnTo>
                <a:lnTo>
                  <a:pt x="699" y="677"/>
                </a:lnTo>
                <a:lnTo>
                  <a:pt x="684" y="661"/>
                </a:lnTo>
                <a:lnTo>
                  <a:pt x="669" y="644"/>
                </a:lnTo>
                <a:lnTo>
                  <a:pt x="656" y="626"/>
                </a:lnTo>
                <a:lnTo>
                  <a:pt x="653" y="625"/>
                </a:lnTo>
                <a:lnTo>
                  <a:pt x="650" y="623"/>
                </a:lnTo>
                <a:lnTo>
                  <a:pt x="647" y="625"/>
                </a:lnTo>
                <a:lnTo>
                  <a:pt x="645" y="626"/>
                </a:lnTo>
                <a:lnTo>
                  <a:pt x="651" y="635"/>
                </a:lnTo>
                <a:lnTo>
                  <a:pt x="667" y="653"/>
                </a:lnTo>
                <a:lnTo>
                  <a:pt x="689" y="676"/>
                </a:lnTo>
                <a:lnTo>
                  <a:pt x="710" y="705"/>
                </a:lnTo>
                <a:lnTo>
                  <a:pt x="693" y="687"/>
                </a:lnTo>
                <a:lnTo>
                  <a:pt x="678" y="669"/>
                </a:lnTo>
                <a:lnTo>
                  <a:pt x="663" y="653"/>
                </a:lnTo>
                <a:lnTo>
                  <a:pt x="653" y="645"/>
                </a:lnTo>
                <a:lnTo>
                  <a:pt x="651" y="645"/>
                </a:lnTo>
                <a:lnTo>
                  <a:pt x="653" y="649"/>
                </a:lnTo>
                <a:lnTo>
                  <a:pt x="656" y="653"/>
                </a:lnTo>
                <a:lnTo>
                  <a:pt x="662" y="661"/>
                </a:lnTo>
                <a:lnTo>
                  <a:pt x="680" y="682"/>
                </a:lnTo>
                <a:lnTo>
                  <a:pt x="707" y="713"/>
                </a:lnTo>
                <a:lnTo>
                  <a:pt x="691" y="699"/>
                </a:lnTo>
                <a:lnTo>
                  <a:pt x="677" y="685"/>
                </a:lnTo>
                <a:lnTo>
                  <a:pt x="663" y="669"/>
                </a:lnTo>
                <a:lnTo>
                  <a:pt x="650" y="653"/>
                </a:lnTo>
                <a:lnTo>
                  <a:pt x="649" y="656"/>
                </a:lnTo>
                <a:lnTo>
                  <a:pt x="651" y="661"/>
                </a:lnTo>
                <a:lnTo>
                  <a:pt x="655" y="668"/>
                </a:lnTo>
                <a:lnTo>
                  <a:pt x="661" y="676"/>
                </a:lnTo>
                <a:lnTo>
                  <a:pt x="678" y="697"/>
                </a:lnTo>
                <a:lnTo>
                  <a:pt x="701" y="722"/>
                </a:lnTo>
                <a:lnTo>
                  <a:pt x="692" y="713"/>
                </a:lnTo>
                <a:lnTo>
                  <a:pt x="674" y="695"/>
                </a:lnTo>
                <a:lnTo>
                  <a:pt x="656" y="676"/>
                </a:lnTo>
                <a:lnTo>
                  <a:pt x="649" y="668"/>
                </a:lnTo>
                <a:lnTo>
                  <a:pt x="644" y="665"/>
                </a:lnTo>
                <a:lnTo>
                  <a:pt x="642" y="665"/>
                </a:lnTo>
                <a:lnTo>
                  <a:pt x="642" y="667"/>
                </a:lnTo>
                <a:lnTo>
                  <a:pt x="644" y="671"/>
                </a:lnTo>
                <a:close/>
                <a:moveTo>
                  <a:pt x="863" y="658"/>
                </a:moveTo>
                <a:lnTo>
                  <a:pt x="861" y="657"/>
                </a:lnTo>
                <a:lnTo>
                  <a:pt x="861" y="655"/>
                </a:lnTo>
                <a:lnTo>
                  <a:pt x="861" y="653"/>
                </a:lnTo>
                <a:lnTo>
                  <a:pt x="863" y="652"/>
                </a:lnTo>
                <a:lnTo>
                  <a:pt x="864" y="652"/>
                </a:lnTo>
                <a:lnTo>
                  <a:pt x="866" y="653"/>
                </a:lnTo>
                <a:lnTo>
                  <a:pt x="867" y="655"/>
                </a:lnTo>
                <a:lnTo>
                  <a:pt x="870" y="657"/>
                </a:lnTo>
                <a:lnTo>
                  <a:pt x="877" y="669"/>
                </a:lnTo>
                <a:lnTo>
                  <a:pt x="884" y="681"/>
                </a:lnTo>
                <a:lnTo>
                  <a:pt x="891" y="693"/>
                </a:lnTo>
                <a:lnTo>
                  <a:pt x="897" y="705"/>
                </a:lnTo>
                <a:lnTo>
                  <a:pt x="897" y="710"/>
                </a:lnTo>
                <a:lnTo>
                  <a:pt x="897" y="712"/>
                </a:lnTo>
                <a:lnTo>
                  <a:pt x="895" y="712"/>
                </a:lnTo>
                <a:lnTo>
                  <a:pt x="893" y="709"/>
                </a:lnTo>
                <a:lnTo>
                  <a:pt x="885" y="695"/>
                </a:lnTo>
                <a:lnTo>
                  <a:pt x="878" y="682"/>
                </a:lnTo>
                <a:lnTo>
                  <a:pt x="871" y="670"/>
                </a:lnTo>
                <a:lnTo>
                  <a:pt x="863" y="658"/>
                </a:lnTo>
                <a:close/>
                <a:moveTo>
                  <a:pt x="843" y="652"/>
                </a:moveTo>
                <a:lnTo>
                  <a:pt x="842" y="650"/>
                </a:lnTo>
                <a:lnTo>
                  <a:pt x="842" y="649"/>
                </a:lnTo>
                <a:lnTo>
                  <a:pt x="843" y="647"/>
                </a:lnTo>
                <a:lnTo>
                  <a:pt x="845" y="647"/>
                </a:lnTo>
                <a:lnTo>
                  <a:pt x="847" y="647"/>
                </a:lnTo>
                <a:lnTo>
                  <a:pt x="849" y="649"/>
                </a:lnTo>
                <a:lnTo>
                  <a:pt x="852" y="650"/>
                </a:lnTo>
                <a:lnTo>
                  <a:pt x="854" y="653"/>
                </a:lnTo>
                <a:lnTo>
                  <a:pt x="865" y="668"/>
                </a:lnTo>
                <a:lnTo>
                  <a:pt x="875" y="683"/>
                </a:lnTo>
                <a:lnTo>
                  <a:pt x="884" y="699"/>
                </a:lnTo>
                <a:lnTo>
                  <a:pt x="893" y="716"/>
                </a:lnTo>
                <a:lnTo>
                  <a:pt x="894" y="719"/>
                </a:lnTo>
                <a:lnTo>
                  <a:pt x="895" y="723"/>
                </a:lnTo>
                <a:lnTo>
                  <a:pt x="895" y="725"/>
                </a:lnTo>
                <a:lnTo>
                  <a:pt x="894" y="727"/>
                </a:lnTo>
                <a:lnTo>
                  <a:pt x="893" y="727"/>
                </a:lnTo>
                <a:lnTo>
                  <a:pt x="890" y="725"/>
                </a:lnTo>
                <a:lnTo>
                  <a:pt x="889" y="723"/>
                </a:lnTo>
                <a:lnTo>
                  <a:pt x="887" y="719"/>
                </a:lnTo>
                <a:lnTo>
                  <a:pt x="877" y="701"/>
                </a:lnTo>
                <a:lnTo>
                  <a:pt x="866" y="685"/>
                </a:lnTo>
                <a:lnTo>
                  <a:pt x="854" y="668"/>
                </a:lnTo>
                <a:lnTo>
                  <a:pt x="843" y="652"/>
                </a:lnTo>
                <a:close/>
                <a:moveTo>
                  <a:pt x="823" y="190"/>
                </a:moveTo>
                <a:lnTo>
                  <a:pt x="821" y="189"/>
                </a:lnTo>
                <a:lnTo>
                  <a:pt x="819" y="188"/>
                </a:lnTo>
                <a:lnTo>
                  <a:pt x="819" y="186"/>
                </a:lnTo>
                <a:lnTo>
                  <a:pt x="822" y="186"/>
                </a:lnTo>
                <a:lnTo>
                  <a:pt x="819" y="183"/>
                </a:lnTo>
                <a:lnTo>
                  <a:pt x="818" y="180"/>
                </a:lnTo>
                <a:lnTo>
                  <a:pt x="821" y="178"/>
                </a:lnTo>
                <a:lnTo>
                  <a:pt x="823" y="176"/>
                </a:lnTo>
                <a:lnTo>
                  <a:pt x="835" y="174"/>
                </a:lnTo>
                <a:lnTo>
                  <a:pt x="847" y="172"/>
                </a:lnTo>
                <a:lnTo>
                  <a:pt x="853" y="172"/>
                </a:lnTo>
                <a:lnTo>
                  <a:pt x="860" y="172"/>
                </a:lnTo>
                <a:lnTo>
                  <a:pt x="866" y="173"/>
                </a:lnTo>
                <a:lnTo>
                  <a:pt x="873" y="177"/>
                </a:lnTo>
                <a:lnTo>
                  <a:pt x="878" y="182"/>
                </a:lnTo>
                <a:lnTo>
                  <a:pt x="883" y="188"/>
                </a:lnTo>
                <a:lnTo>
                  <a:pt x="884" y="192"/>
                </a:lnTo>
                <a:lnTo>
                  <a:pt x="885" y="196"/>
                </a:lnTo>
                <a:lnTo>
                  <a:pt x="885" y="198"/>
                </a:lnTo>
                <a:lnTo>
                  <a:pt x="884" y="201"/>
                </a:lnTo>
                <a:lnTo>
                  <a:pt x="883" y="202"/>
                </a:lnTo>
                <a:lnTo>
                  <a:pt x="881" y="202"/>
                </a:lnTo>
                <a:lnTo>
                  <a:pt x="878" y="201"/>
                </a:lnTo>
                <a:lnTo>
                  <a:pt x="876" y="197"/>
                </a:lnTo>
                <a:lnTo>
                  <a:pt x="873" y="194"/>
                </a:lnTo>
                <a:lnTo>
                  <a:pt x="872" y="189"/>
                </a:lnTo>
                <a:lnTo>
                  <a:pt x="871" y="185"/>
                </a:lnTo>
                <a:lnTo>
                  <a:pt x="865" y="182"/>
                </a:lnTo>
                <a:lnTo>
                  <a:pt x="869" y="189"/>
                </a:lnTo>
                <a:lnTo>
                  <a:pt x="872" y="197"/>
                </a:lnTo>
                <a:lnTo>
                  <a:pt x="873" y="204"/>
                </a:lnTo>
                <a:lnTo>
                  <a:pt x="875" y="213"/>
                </a:lnTo>
                <a:lnTo>
                  <a:pt x="878" y="216"/>
                </a:lnTo>
                <a:lnTo>
                  <a:pt x="881" y="221"/>
                </a:lnTo>
                <a:lnTo>
                  <a:pt x="881" y="224"/>
                </a:lnTo>
                <a:lnTo>
                  <a:pt x="881" y="225"/>
                </a:lnTo>
                <a:lnTo>
                  <a:pt x="878" y="226"/>
                </a:lnTo>
                <a:lnTo>
                  <a:pt x="876" y="225"/>
                </a:lnTo>
                <a:lnTo>
                  <a:pt x="873" y="224"/>
                </a:lnTo>
                <a:lnTo>
                  <a:pt x="872" y="220"/>
                </a:lnTo>
                <a:lnTo>
                  <a:pt x="869" y="207"/>
                </a:lnTo>
                <a:lnTo>
                  <a:pt x="866" y="195"/>
                </a:lnTo>
                <a:lnTo>
                  <a:pt x="867" y="203"/>
                </a:lnTo>
                <a:lnTo>
                  <a:pt x="867" y="210"/>
                </a:lnTo>
                <a:lnTo>
                  <a:pt x="867" y="215"/>
                </a:lnTo>
                <a:lnTo>
                  <a:pt x="866" y="216"/>
                </a:lnTo>
                <a:lnTo>
                  <a:pt x="865" y="216"/>
                </a:lnTo>
                <a:lnTo>
                  <a:pt x="864" y="215"/>
                </a:lnTo>
                <a:lnTo>
                  <a:pt x="864" y="213"/>
                </a:lnTo>
                <a:lnTo>
                  <a:pt x="863" y="210"/>
                </a:lnTo>
                <a:lnTo>
                  <a:pt x="863" y="204"/>
                </a:lnTo>
                <a:lnTo>
                  <a:pt x="863" y="197"/>
                </a:lnTo>
                <a:lnTo>
                  <a:pt x="860" y="189"/>
                </a:lnTo>
                <a:lnTo>
                  <a:pt x="857" y="183"/>
                </a:lnTo>
                <a:lnTo>
                  <a:pt x="849" y="182"/>
                </a:lnTo>
                <a:lnTo>
                  <a:pt x="841" y="182"/>
                </a:lnTo>
                <a:lnTo>
                  <a:pt x="834" y="183"/>
                </a:lnTo>
                <a:lnTo>
                  <a:pt x="828" y="183"/>
                </a:lnTo>
                <a:lnTo>
                  <a:pt x="837" y="183"/>
                </a:lnTo>
                <a:lnTo>
                  <a:pt x="845" y="184"/>
                </a:lnTo>
                <a:lnTo>
                  <a:pt x="851" y="185"/>
                </a:lnTo>
                <a:lnTo>
                  <a:pt x="854" y="188"/>
                </a:lnTo>
                <a:lnTo>
                  <a:pt x="857" y="192"/>
                </a:lnTo>
                <a:lnTo>
                  <a:pt x="859" y="197"/>
                </a:lnTo>
                <a:lnTo>
                  <a:pt x="859" y="202"/>
                </a:lnTo>
                <a:lnTo>
                  <a:pt x="858" y="207"/>
                </a:lnTo>
                <a:lnTo>
                  <a:pt x="855" y="209"/>
                </a:lnTo>
                <a:lnTo>
                  <a:pt x="854" y="210"/>
                </a:lnTo>
                <a:lnTo>
                  <a:pt x="853" y="208"/>
                </a:lnTo>
                <a:lnTo>
                  <a:pt x="853" y="204"/>
                </a:lnTo>
                <a:lnTo>
                  <a:pt x="852" y="201"/>
                </a:lnTo>
                <a:lnTo>
                  <a:pt x="851" y="196"/>
                </a:lnTo>
                <a:lnTo>
                  <a:pt x="849" y="194"/>
                </a:lnTo>
                <a:lnTo>
                  <a:pt x="847" y="192"/>
                </a:lnTo>
                <a:lnTo>
                  <a:pt x="842" y="191"/>
                </a:lnTo>
                <a:lnTo>
                  <a:pt x="837" y="191"/>
                </a:lnTo>
                <a:lnTo>
                  <a:pt x="834" y="192"/>
                </a:lnTo>
                <a:lnTo>
                  <a:pt x="830" y="192"/>
                </a:lnTo>
                <a:lnTo>
                  <a:pt x="827" y="192"/>
                </a:lnTo>
                <a:lnTo>
                  <a:pt x="823" y="190"/>
                </a:lnTo>
                <a:close/>
                <a:moveTo>
                  <a:pt x="755" y="164"/>
                </a:moveTo>
                <a:lnTo>
                  <a:pt x="752" y="160"/>
                </a:lnTo>
                <a:lnTo>
                  <a:pt x="752" y="158"/>
                </a:lnTo>
                <a:lnTo>
                  <a:pt x="756" y="156"/>
                </a:lnTo>
                <a:lnTo>
                  <a:pt x="761" y="155"/>
                </a:lnTo>
                <a:lnTo>
                  <a:pt x="775" y="159"/>
                </a:lnTo>
                <a:lnTo>
                  <a:pt x="788" y="161"/>
                </a:lnTo>
                <a:lnTo>
                  <a:pt x="794" y="164"/>
                </a:lnTo>
                <a:lnTo>
                  <a:pt x="799" y="165"/>
                </a:lnTo>
                <a:lnTo>
                  <a:pt x="804" y="168"/>
                </a:lnTo>
                <a:lnTo>
                  <a:pt x="809" y="171"/>
                </a:lnTo>
                <a:lnTo>
                  <a:pt x="811" y="173"/>
                </a:lnTo>
                <a:lnTo>
                  <a:pt x="812" y="174"/>
                </a:lnTo>
                <a:lnTo>
                  <a:pt x="812" y="176"/>
                </a:lnTo>
                <a:lnTo>
                  <a:pt x="811" y="177"/>
                </a:lnTo>
                <a:lnTo>
                  <a:pt x="809" y="178"/>
                </a:lnTo>
                <a:lnTo>
                  <a:pt x="805" y="177"/>
                </a:lnTo>
                <a:lnTo>
                  <a:pt x="799" y="173"/>
                </a:lnTo>
                <a:lnTo>
                  <a:pt x="792" y="170"/>
                </a:lnTo>
                <a:lnTo>
                  <a:pt x="792" y="172"/>
                </a:lnTo>
                <a:lnTo>
                  <a:pt x="792" y="173"/>
                </a:lnTo>
                <a:lnTo>
                  <a:pt x="791" y="173"/>
                </a:lnTo>
                <a:lnTo>
                  <a:pt x="789" y="173"/>
                </a:lnTo>
                <a:lnTo>
                  <a:pt x="785" y="171"/>
                </a:lnTo>
                <a:lnTo>
                  <a:pt x="780" y="166"/>
                </a:lnTo>
                <a:lnTo>
                  <a:pt x="777" y="168"/>
                </a:lnTo>
                <a:lnTo>
                  <a:pt x="776" y="170"/>
                </a:lnTo>
                <a:lnTo>
                  <a:pt x="774" y="170"/>
                </a:lnTo>
                <a:lnTo>
                  <a:pt x="771" y="168"/>
                </a:lnTo>
                <a:lnTo>
                  <a:pt x="767" y="166"/>
                </a:lnTo>
                <a:lnTo>
                  <a:pt x="761" y="161"/>
                </a:lnTo>
                <a:lnTo>
                  <a:pt x="763" y="168"/>
                </a:lnTo>
                <a:lnTo>
                  <a:pt x="765" y="174"/>
                </a:lnTo>
                <a:lnTo>
                  <a:pt x="765" y="176"/>
                </a:lnTo>
                <a:lnTo>
                  <a:pt x="765" y="177"/>
                </a:lnTo>
                <a:lnTo>
                  <a:pt x="764" y="176"/>
                </a:lnTo>
                <a:lnTo>
                  <a:pt x="763" y="174"/>
                </a:lnTo>
                <a:lnTo>
                  <a:pt x="758" y="170"/>
                </a:lnTo>
                <a:lnTo>
                  <a:pt x="755" y="164"/>
                </a:lnTo>
                <a:close/>
                <a:moveTo>
                  <a:pt x="782" y="174"/>
                </a:moveTo>
                <a:lnTo>
                  <a:pt x="781" y="176"/>
                </a:lnTo>
                <a:lnTo>
                  <a:pt x="781" y="178"/>
                </a:lnTo>
                <a:lnTo>
                  <a:pt x="782" y="180"/>
                </a:lnTo>
                <a:lnTo>
                  <a:pt x="785" y="183"/>
                </a:lnTo>
                <a:lnTo>
                  <a:pt x="786" y="184"/>
                </a:lnTo>
                <a:lnTo>
                  <a:pt x="788" y="184"/>
                </a:lnTo>
                <a:lnTo>
                  <a:pt x="789" y="183"/>
                </a:lnTo>
                <a:lnTo>
                  <a:pt x="789" y="180"/>
                </a:lnTo>
                <a:lnTo>
                  <a:pt x="788" y="177"/>
                </a:lnTo>
                <a:lnTo>
                  <a:pt x="786" y="174"/>
                </a:lnTo>
                <a:lnTo>
                  <a:pt x="783" y="174"/>
                </a:lnTo>
                <a:lnTo>
                  <a:pt x="782" y="174"/>
                </a:lnTo>
                <a:close/>
                <a:moveTo>
                  <a:pt x="744" y="182"/>
                </a:moveTo>
                <a:lnTo>
                  <a:pt x="725" y="182"/>
                </a:lnTo>
                <a:lnTo>
                  <a:pt x="709" y="183"/>
                </a:lnTo>
                <a:lnTo>
                  <a:pt x="695" y="185"/>
                </a:lnTo>
                <a:lnTo>
                  <a:pt x="683" y="189"/>
                </a:lnTo>
                <a:lnTo>
                  <a:pt x="672" y="194"/>
                </a:lnTo>
                <a:lnTo>
                  <a:pt x="663" y="200"/>
                </a:lnTo>
                <a:lnTo>
                  <a:pt x="656" y="206"/>
                </a:lnTo>
                <a:lnTo>
                  <a:pt x="650" y="213"/>
                </a:lnTo>
                <a:lnTo>
                  <a:pt x="643" y="225"/>
                </a:lnTo>
                <a:lnTo>
                  <a:pt x="637" y="238"/>
                </a:lnTo>
                <a:lnTo>
                  <a:pt x="632" y="251"/>
                </a:lnTo>
                <a:lnTo>
                  <a:pt x="631" y="265"/>
                </a:lnTo>
                <a:lnTo>
                  <a:pt x="631" y="266"/>
                </a:lnTo>
                <a:lnTo>
                  <a:pt x="632" y="266"/>
                </a:lnTo>
                <a:lnTo>
                  <a:pt x="633" y="265"/>
                </a:lnTo>
                <a:lnTo>
                  <a:pt x="636" y="263"/>
                </a:lnTo>
                <a:lnTo>
                  <a:pt x="641" y="257"/>
                </a:lnTo>
                <a:lnTo>
                  <a:pt x="647" y="250"/>
                </a:lnTo>
                <a:lnTo>
                  <a:pt x="643" y="249"/>
                </a:lnTo>
                <a:lnTo>
                  <a:pt x="641" y="249"/>
                </a:lnTo>
                <a:lnTo>
                  <a:pt x="643" y="243"/>
                </a:lnTo>
                <a:lnTo>
                  <a:pt x="647" y="237"/>
                </a:lnTo>
                <a:lnTo>
                  <a:pt x="648" y="233"/>
                </a:lnTo>
                <a:lnTo>
                  <a:pt x="651" y="231"/>
                </a:lnTo>
                <a:lnTo>
                  <a:pt x="656" y="226"/>
                </a:lnTo>
                <a:lnTo>
                  <a:pt x="657" y="224"/>
                </a:lnTo>
                <a:lnTo>
                  <a:pt x="655" y="224"/>
                </a:lnTo>
                <a:lnTo>
                  <a:pt x="653" y="224"/>
                </a:lnTo>
                <a:lnTo>
                  <a:pt x="659" y="218"/>
                </a:lnTo>
                <a:lnTo>
                  <a:pt x="666" y="212"/>
                </a:lnTo>
                <a:lnTo>
                  <a:pt x="672" y="208"/>
                </a:lnTo>
                <a:lnTo>
                  <a:pt x="679" y="206"/>
                </a:lnTo>
                <a:lnTo>
                  <a:pt x="687" y="203"/>
                </a:lnTo>
                <a:lnTo>
                  <a:pt x="695" y="202"/>
                </a:lnTo>
                <a:lnTo>
                  <a:pt x="703" y="201"/>
                </a:lnTo>
                <a:lnTo>
                  <a:pt x="711" y="201"/>
                </a:lnTo>
                <a:lnTo>
                  <a:pt x="721" y="202"/>
                </a:lnTo>
                <a:lnTo>
                  <a:pt x="729" y="203"/>
                </a:lnTo>
                <a:lnTo>
                  <a:pt x="734" y="203"/>
                </a:lnTo>
                <a:lnTo>
                  <a:pt x="738" y="201"/>
                </a:lnTo>
                <a:lnTo>
                  <a:pt x="739" y="201"/>
                </a:lnTo>
                <a:lnTo>
                  <a:pt x="740" y="200"/>
                </a:lnTo>
                <a:lnTo>
                  <a:pt x="739" y="198"/>
                </a:lnTo>
                <a:lnTo>
                  <a:pt x="738" y="198"/>
                </a:lnTo>
                <a:lnTo>
                  <a:pt x="722" y="196"/>
                </a:lnTo>
                <a:lnTo>
                  <a:pt x="707" y="196"/>
                </a:lnTo>
                <a:lnTo>
                  <a:pt x="691" y="198"/>
                </a:lnTo>
                <a:lnTo>
                  <a:pt x="677" y="201"/>
                </a:lnTo>
                <a:lnTo>
                  <a:pt x="683" y="197"/>
                </a:lnTo>
                <a:lnTo>
                  <a:pt x="689" y="195"/>
                </a:lnTo>
                <a:lnTo>
                  <a:pt x="696" y="194"/>
                </a:lnTo>
                <a:lnTo>
                  <a:pt x="704" y="192"/>
                </a:lnTo>
                <a:lnTo>
                  <a:pt x="721" y="191"/>
                </a:lnTo>
                <a:lnTo>
                  <a:pt x="743" y="191"/>
                </a:lnTo>
                <a:lnTo>
                  <a:pt x="746" y="191"/>
                </a:lnTo>
                <a:lnTo>
                  <a:pt x="750" y="190"/>
                </a:lnTo>
                <a:lnTo>
                  <a:pt x="751" y="189"/>
                </a:lnTo>
                <a:lnTo>
                  <a:pt x="752" y="188"/>
                </a:lnTo>
                <a:lnTo>
                  <a:pt x="752" y="185"/>
                </a:lnTo>
                <a:lnTo>
                  <a:pt x="750" y="184"/>
                </a:lnTo>
                <a:lnTo>
                  <a:pt x="747" y="183"/>
                </a:lnTo>
                <a:lnTo>
                  <a:pt x="744" y="182"/>
                </a:lnTo>
                <a:close/>
                <a:moveTo>
                  <a:pt x="650" y="525"/>
                </a:moveTo>
                <a:lnTo>
                  <a:pt x="651" y="527"/>
                </a:lnTo>
                <a:lnTo>
                  <a:pt x="653" y="529"/>
                </a:lnTo>
                <a:lnTo>
                  <a:pt x="653" y="532"/>
                </a:lnTo>
                <a:lnTo>
                  <a:pt x="651" y="535"/>
                </a:lnTo>
                <a:lnTo>
                  <a:pt x="650" y="538"/>
                </a:lnTo>
                <a:lnTo>
                  <a:pt x="649" y="541"/>
                </a:lnTo>
                <a:lnTo>
                  <a:pt x="647" y="542"/>
                </a:lnTo>
                <a:lnTo>
                  <a:pt x="645" y="542"/>
                </a:lnTo>
                <a:lnTo>
                  <a:pt x="644" y="541"/>
                </a:lnTo>
                <a:lnTo>
                  <a:pt x="643" y="538"/>
                </a:lnTo>
                <a:lnTo>
                  <a:pt x="643" y="536"/>
                </a:lnTo>
                <a:lnTo>
                  <a:pt x="643" y="532"/>
                </a:lnTo>
                <a:lnTo>
                  <a:pt x="645" y="530"/>
                </a:lnTo>
                <a:lnTo>
                  <a:pt x="647" y="527"/>
                </a:lnTo>
                <a:lnTo>
                  <a:pt x="649" y="526"/>
                </a:lnTo>
                <a:lnTo>
                  <a:pt x="650" y="525"/>
                </a:lnTo>
                <a:close/>
                <a:moveTo>
                  <a:pt x="605" y="544"/>
                </a:moveTo>
                <a:lnTo>
                  <a:pt x="606" y="547"/>
                </a:lnTo>
                <a:lnTo>
                  <a:pt x="606" y="550"/>
                </a:lnTo>
                <a:lnTo>
                  <a:pt x="606" y="555"/>
                </a:lnTo>
                <a:lnTo>
                  <a:pt x="605" y="557"/>
                </a:lnTo>
                <a:lnTo>
                  <a:pt x="603" y="555"/>
                </a:lnTo>
                <a:lnTo>
                  <a:pt x="602" y="550"/>
                </a:lnTo>
                <a:lnTo>
                  <a:pt x="603" y="547"/>
                </a:lnTo>
                <a:lnTo>
                  <a:pt x="605" y="544"/>
                </a:lnTo>
                <a:close/>
                <a:moveTo>
                  <a:pt x="608" y="567"/>
                </a:moveTo>
                <a:lnTo>
                  <a:pt x="611" y="557"/>
                </a:lnTo>
                <a:lnTo>
                  <a:pt x="614" y="550"/>
                </a:lnTo>
                <a:lnTo>
                  <a:pt x="619" y="543"/>
                </a:lnTo>
                <a:lnTo>
                  <a:pt x="626" y="537"/>
                </a:lnTo>
                <a:lnTo>
                  <a:pt x="631" y="533"/>
                </a:lnTo>
                <a:lnTo>
                  <a:pt x="635" y="533"/>
                </a:lnTo>
                <a:lnTo>
                  <a:pt x="633" y="536"/>
                </a:lnTo>
                <a:lnTo>
                  <a:pt x="630" y="541"/>
                </a:lnTo>
                <a:lnTo>
                  <a:pt x="621" y="555"/>
                </a:lnTo>
                <a:lnTo>
                  <a:pt x="614" y="568"/>
                </a:lnTo>
                <a:lnTo>
                  <a:pt x="613" y="572"/>
                </a:lnTo>
                <a:lnTo>
                  <a:pt x="611" y="573"/>
                </a:lnTo>
                <a:lnTo>
                  <a:pt x="609" y="573"/>
                </a:lnTo>
                <a:lnTo>
                  <a:pt x="608" y="572"/>
                </a:lnTo>
                <a:lnTo>
                  <a:pt x="608" y="569"/>
                </a:lnTo>
                <a:lnTo>
                  <a:pt x="608" y="567"/>
                </a:lnTo>
                <a:close/>
                <a:moveTo>
                  <a:pt x="635" y="518"/>
                </a:moveTo>
                <a:lnTo>
                  <a:pt x="629" y="520"/>
                </a:lnTo>
                <a:lnTo>
                  <a:pt x="623" y="525"/>
                </a:lnTo>
                <a:lnTo>
                  <a:pt x="619" y="530"/>
                </a:lnTo>
                <a:lnTo>
                  <a:pt x="614" y="535"/>
                </a:lnTo>
                <a:lnTo>
                  <a:pt x="613" y="539"/>
                </a:lnTo>
                <a:lnTo>
                  <a:pt x="613" y="542"/>
                </a:lnTo>
                <a:lnTo>
                  <a:pt x="615" y="541"/>
                </a:lnTo>
                <a:lnTo>
                  <a:pt x="619" y="538"/>
                </a:lnTo>
                <a:lnTo>
                  <a:pt x="627" y="530"/>
                </a:lnTo>
                <a:lnTo>
                  <a:pt x="638" y="523"/>
                </a:lnTo>
                <a:lnTo>
                  <a:pt x="639" y="520"/>
                </a:lnTo>
                <a:lnTo>
                  <a:pt x="641" y="519"/>
                </a:lnTo>
                <a:lnTo>
                  <a:pt x="639" y="518"/>
                </a:lnTo>
                <a:lnTo>
                  <a:pt x="635" y="518"/>
                </a:lnTo>
                <a:close/>
                <a:moveTo>
                  <a:pt x="579" y="561"/>
                </a:moveTo>
                <a:lnTo>
                  <a:pt x="577" y="565"/>
                </a:lnTo>
                <a:lnTo>
                  <a:pt x="577" y="567"/>
                </a:lnTo>
                <a:lnTo>
                  <a:pt x="579" y="567"/>
                </a:lnTo>
                <a:lnTo>
                  <a:pt x="584" y="566"/>
                </a:lnTo>
                <a:lnTo>
                  <a:pt x="593" y="553"/>
                </a:lnTo>
                <a:lnTo>
                  <a:pt x="600" y="543"/>
                </a:lnTo>
                <a:lnTo>
                  <a:pt x="606" y="535"/>
                </a:lnTo>
                <a:lnTo>
                  <a:pt x="612" y="531"/>
                </a:lnTo>
                <a:lnTo>
                  <a:pt x="623" y="521"/>
                </a:lnTo>
                <a:lnTo>
                  <a:pt x="633" y="512"/>
                </a:lnTo>
                <a:lnTo>
                  <a:pt x="639" y="509"/>
                </a:lnTo>
                <a:lnTo>
                  <a:pt x="644" y="506"/>
                </a:lnTo>
                <a:lnTo>
                  <a:pt x="649" y="501"/>
                </a:lnTo>
                <a:lnTo>
                  <a:pt x="653" y="495"/>
                </a:lnTo>
                <a:lnTo>
                  <a:pt x="656" y="488"/>
                </a:lnTo>
                <a:lnTo>
                  <a:pt x="659" y="479"/>
                </a:lnTo>
                <a:lnTo>
                  <a:pt x="661" y="470"/>
                </a:lnTo>
                <a:lnTo>
                  <a:pt x="663" y="459"/>
                </a:lnTo>
                <a:lnTo>
                  <a:pt x="662" y="458"/>
                </a:lnTo>
                <a:lnTo>
                  <a:pt x="661" y="455"/>
                </a:lnTo>
                <a:lnTo>
                  <a:pt x="655" y="470"/>
                </a:lnTo>
                <a:lnTo>
                  <a:pt x="648" y="483"/>
                </a:lnTo>
                <a:lnTo>
                  <a:pt x="644" y="488"/>
                </a:lnTo>
                <a:lnTo>
                  <a:pt x="639" y="493"/>
                </a:lnTo>
                <a:lnTo>
                  <a:pt x="636" y="497"/>
                </a:lnTo>
                <a:lnTo>
                  <a:pt x="631" y="501"/>
                </a:lnTo>
                <a:lnTo>
                  <a:pt x="623" y="507"/>
                </a:lnTo>
                <a:lnTo>
                  <a:pt x="614" y="514"/>
                </a:lnTo>
                <a:lnTo>
                  <a:pt x="607" y="523"/>
                </a:lnTo>
                <a:lnTo>
                  <a:pt x="601" y="531"/>
                </a:lnTo>
                <a:lnTo>
                  <a:pt x="596" y="538"/>
                </a:lnTo>
                <a:lnTo>
                  <a:pt x="594" y="545"/>
                </a:lnTo>
                <a:lnTo>
                  <a:pt x="587" y="553"/>
                </a:lnTo>
                <a:lnTo>
                  <a:pt x="579" y="561"/>
                </a:lnTo>
                <a:close/>
                <a:moveTo>
                  <a:pt x="575" y="548"/>
                </a:moveTo>
                <a:lnTo>
                  <a:pt x="573" y="551"/>
                </a:lnTo>
                <a:lnTo>
                  <a:pt x="573" y="554"/>
                </a:lnTo>
                <a:lnTo>
                  <a:pt x="576" y="554"/>
                </a:lnTo>
                <a:lnTo>
                  <a:pt x="578" y="551"/>
                </a:lnTo>
                <a:lnTo>
                  <a:pt x="588" y="537"/>
                </a:lnTo>
                <a:lnTo>
                  <a:pt x="597" y="525"/>
                </a:lnTo>
                <a:lnTo>
                  <a:pt x="608" y="514"/>
                </a:lnTo>
                <a:lnTo>
                  <a:pt x="619" y="503"/>
                </a:lnTo>
                <a:lnTo>
                  <a:pt x="630" y="494"/>
                </a:lnTo>
                <a:lnTo>
                  <a:pt x="642" y="481"/>
                </a:lnTo>
                <a:lnTo>
                  <a:pt x="648" y="473"/>
                </a:lnTo>
                <a:lnTo>
                  <a:pt x="654" y="465"/>
                </a:lnTo>
                <a:lnTo>
                  <a:pt x="657" y="457"/>
                </a:lnTo>
                <a:lnTo>
                  <a:pt x="661" y="447"/>
                </a:lnTo>
                <a:lnTo>
                  <a:pt x="663" y="441"/>
                </a:lnTo>
                <a:lnTo>
                  <a:pt x="663" y="437"/>
                </a:lnTo>
                <a:lnTo>
                  <a:pt x="663" y="434"/>
                </a:lnTo>
                <a:lnTo>
                  <a:pt x="662" y="431"/>
                </a:lnTo>
                <a:lnTo>
                  <a:pt x="661" y="431"/>
                </a:lnTo>
                <a:lnTo>
                  <a:pt x="660" y="431"/>
                </a:lnTo>
                <a:lnTo>
                  <a:pt x="659" y="434"/>
                </a:lnTo>
                <a:lnTo>
                  <a:pt x="657" y="436"/>
                </a:lnTo>
                <a:lnTo>
                  <a:pt x="650" y="453"/>
                </a:lnTo>
                <a:lnTo>
                  <a:pt x="643" y="469"/>
                </a:lnTo>
                <a:lnTo>
                  <a:pt x="638" y="475"/>
                </a:lnTo>
                <a:lnTo>
                  <a:pt x="635" y="482"/>
                </a:lnTo>
                <a:lnTo>
                  <a:pt x="629" y="487"/>
                </a:lnTo>
                <a:lnTo>
                  <a:pt x="624" y="493"/>
                </a:lnTo>
                <a:lnTo>
                  <a:pt x="611" y="503"/>
                </a:lnTo>
                <a:lnTo>
                  <a:pt x="597" y="515"/>
                </a:lnTo>
                <a:lnTo>
                  <a:pt x="591" y="523"/>
                </a:lnTo>
                <a:lnTo>
                  <a:pt x="585" y="530"/>
                </a:lnTo>
                <a:lnTo>
                  <a:pt x="579" y="538"/>
                </a:lnTo>
                <a:lnTo>
                  <a:pt x="575" y="548"/>
                </a:lnTo>
                <a:close/>
                <a:moveTo>
                  <a:pt x="572" y="526"/>
                </a:moveTo>
                <a:lnTo>
                  <a:pt x="571" y="530"/>
                </a:lnTo>
                <a:lnTo>
                  <a:pt x="570" y="533"/>
                </a:lnTo>
                <a:lnTo>
                  <a:pt x="570" y="537"/>
                </a:lnTo>
                <a:lnTo>
                  <a:pt x="571" y="539"/>
                </a:lnTo>
                <a:lnTo>
                  <a:pt x="576" y="537"/>
                </a:lnTo>
                <a:lnTo>
                  <a:pt x="578" y="533"/>
                </a:lnTo>
                <a:lnTo>
                  <a:pt x="581" y="530"/>
                </a:lnTo>
                <a:lnTo>
                  <a:pt x="584" y="524"/>
                </a:lnTo>
                <a:lnTo>
                  <a:pt x="588" y="519"/>
                </a:lnTo>
                <a:lnTo>
                  <a:pt x="593" y="513"/>
                </a:lnTo>
                <a:lnTo>
                  <a:pt x="600" y="507"/>
                </a:lnTo>
                <a:lnTo>
                  <a:pt x="611" y="501"/>
                </a:lnTo>
                <a:lnTo>
                  <a:pt x="612" y="497"/>
                </a:lnTo>
                <a:lnTo>
                  <a:pt x="612" y="495"/>
                </a:lnTo>
                <a:lnTo>
                  <a:pt x="611" y="495"/>
                </a:lnTo>
                <a:lnTo>
                  <a:pt x="606" y="495"/>
                </a:lnTo>
                <a:lnTo>
                  <a:pt x="593" y="506"/>
                </a:lnTo>
                <a:lnTo>
                  <a:pt x="578" y="515"/>
                </a:lnTo>
                <a:lnTo>
                  <a:pt x="585" y="505"/>
                </a:lnTo>
                <a:lnTo>
                  <a:pt x="593" y="496"/>
                </a:lnTo>
                <a:lnTo>
                  <a:pt x="597" y="493"/>
                </a:lnTo>
                <a:lnTo>
                  <a:pt x="601" y="489"/>
                </a:lnTo>
                <a:lnTo>
                  <a:pt x="606" y="487"/>
                </a:lnTo>
                <a:lnTo>
                  <a:pt x="612" y="485"/>
                </a:lnTo>
                <a:lnTo>
                  <a:pt x="618" y="483"/>
                </a:lnTo>
                <a:lnTo>
                  <a:pt x="624" y="481"/>
                </a:lnTo>
                <a:lnTo>
                  <a:pt x="631" y="477"/>
                </a:lnTo>
                <a:lnTo>
                  <a:pt x="637" y="471"/>
                </a:lnTo>
                <a:lnTo>
                  <a:pt x="638" y="467"/>
                </a:lnTo>
                <a:lnTo>
                  <a:pt x="638" y="465"/>
                </a:lnTo>
                <a:lnTo>
                  <a:pt x="636" y="464"/>
                </a:lnTo>
                <a:lnTo>
                  <a:pt x="633" y="466"/>
                </a:lnTo>
                <a:lnTo>
                  <a:pt x="620" y="473"/>
                </a:lnTo>
                <a:lnTo>
                  <a:pt x="609" y="479"/>
                </a:lnTo>
                <a:lnTo>
                  <a:pt x="597" y="485"/>
                </a:lnTo>
                <a:lnTo>
                  <a:pt x="588" y="493"/>
                </a:lnTo>
                <a:lnTo>
                  <a:pt x="579" y="500"/>
                </a:lnTo>
                <a:lnTo>
                  <a:pt x="572" y="509"/>
                </a:lnTo>
                <a:lnTo>
                  <a:pt x="567" y="519"/>
                </a:lnTo>
                <a:lnTo>
                  <a:pt x="564" y="530"/>
                </a:lnTo>
                <a:lnTo>
                  <a:pt x="569" y="529"/>
                </a:lnTo>
                <a:lnTo>
                  <a:pt x="572" y="526"/>
                </a:lnTo>
                <a:close/>
                <a:moveTo>
                  <a:pt x="571" y="489"/>
                </a:moveTo>
                <a:lnTo>
                  <a:pt x="573" y="485"/>
                </a:lnTo>
                <a:lnTo>
                  <a:pt x="576" y="482"/>
                </a:lnTo>
                <a:lnTo>
                  <a:pt x="581" y="478"/>
                </a:lnTo>
                <a:lnTo>
                  <a:pt x="585" y="475"/>
                </a:lnTo>
                <a:lnTo>
                  <a:pt x="596" y="470"/>
                </a:lnTo>
                <a:lnTo>
                  <a:pt x="611" y="465"/>
                </a:lnTo>
                <a:lnTo>
                  <a:pt x="620" y="460"/>
                </a:lnTo>
                <a:lnTo>
                  <a:pt x="629" y="454"/>
                </a:lnTo>
                <a:lnTo>
                  <a:pt x="637" y="447"/>
                </a:lnTo>
                <a:lnTo>
                  <a:pt x="644" y="439"/>
                </a:lnTo>
                <a:lnTo>
                  <a:pt x="648" y="437"/>
                </a:lnTo>
                <a:lnTo>
                  <a:pt x="650" y="436"/>
                </a:lnTo>
                <a:lnTo>
                  <a:pt x="651" y="436"/>
                </a:lnTo>
                <a:lnTo>
                  <a:pt x="651" y="437"/>
                </a:lnTo>
                <a:lnTo>
                  <a:pt x="651" y="440"/>
                </a:lnTo>
                <a:lnTo>
                  <a:pt x="649" y="445"/>
                </a:lnTo>
                <a:lnTo>
                  <a:pt x="647" y="449"/>
                </a:lnTo>
                <a:lnTo>
                  <a:pt x="644" y="452"/>
                </a:lnTo>
                <a:lnTo>
                  <a:pt x="641" y="454"/>
                </a:lnTo>
                <a:lnTo>
                  <a:pt x="637" y="458"/>
                </a:lnTo>
                <a:lnTo>
                  <a:pt x="623" y="466"/>
                </a:lnTo>
                <a:lnTo>
                  <a:pt x="608" y="473"/>
                </a:lnTo>
                <a:lnTo>
                  <a:pt x="600" y="477"/>
                </a:lnTo>
                <a:lnTo>
                  <a:pt x="593" y="482"/>
                </a:lnTo>
                <a:lnTo>
                  <a:pt x="584" y="488"/>
                </a:lnTo>
                <a:lnTo>
                  <a:pt x="577" y="495"/>
                </a:lnTo>
                <a:lnTo>
                  <a:pt x="573" y="497"/>
                </a:lnTo>
                <a:lnTo>
                  <a:pt x="571" y="497"/>
                </a:lnTo>
                <a:lnTo>
                  <a:pt x="570" y="494"/>
                </a:lnTo>
                <a:lnTo>
                  <a:pt x="571" y="489"/>
                </a:lnTo>
                <a:close/>
                <a:moveTo>
                  <a:pt x="601" y="452"/>
                </a:moveTo>
                <a:lnTo>
                  <a:pt x="608" y="448"/>
                </a:lnTo>
                <a:lnTo>
                  <a:pt x="614" y="443"/>
                </a:lnTo>
                <a:lnTo>
                  <a:pt x="620" y="437"/>
                </a:lnTo>
                <a:lnTo>
                  <a:pt x="625" y="431"/>
                </a:lnTo>
                <a:lnTo>
                  <a:pt x="631" y="424"/>
                </a:lnTo>
                <a:lnTo>
                  <a:pt x="635" y="421"/>
                </a:lnTo>
                <a:lnTo>
                  <a:pt x="636" y="422"/>
                </a:lnTo>
                <a:lnTo>
                  <a:pt x="637" y="423"/>
                </a:lnTo>
                <a:lnTo>
                  <a:pt x="637" y="427"/>
                </a:lnTo>
                <a:lnTo>
                  <a:pt x="636" y="431"/>
                </a:lnTo>
                <a:lnTo>
                  <a:pt x="633" y="440"/>
                </a:lnTo>
                <a:lnTo>
                  <a:pt x="627" y="447"/>
                </a:lnTo>
                <a:lnTo>
                  <a:pt x="624" y="451"/>
                </a:lnTo>
                <a:lnTo>
                  <a:pt x="620" y="454"/>
                </a:lnTo>
                <a:lnTo>
                  <a:pt x="615" y="457"/>
                </a:lnTo>
                <a:lnTo>
                  <a:pt x="609" y="459"/>
                </a:lnTo>
                <a:lnTo>
                  <a:pt x="605" y="460"/>
                </a:lnTo>
                <a:lnTo>
                  <a:pt x="601" y="461"/>
                </a:lnTo>
                <a:lnTo>
                  <a:pt x="599" y="461"/>
                </a:lnTo>
                <a:lnTo>
                  <a:pt x="597" y="460"/>
                </a:lnTo>
                <a:lnTo>
                  <a:pt x="596" y="458"/>
                </a:lnTo>
                <a:lnTo>
                  <a:pt x="596" y="457"/>
                </a:lnTo>
                <a:lnTo>
                  <a:pt x="599" y="454"/>
                </a:lnTo>
                <a:lnTo>
                  <a:pt x="601" y="452"/>
                </a:lnTo>
                <a:close/>
                <a:moveTo>
                  <a:pt x="642" y="423"/>
                </a:moveTo>
                <a:lnTo>
                  <a:pt x="644" y="411"/>
                </a:lnTo>
                <a:lnTo>
                  <a:pt x="647" y="399"/>
                </a:lnTo>
                <a:lnTo>
                  <a:pt x="647" y="393"/>
                </a:lnTo>
                <a:lnTo>
                  <a:pt x="649" y="387"/>
                </a:lnTo>
                <a:lnTo>
                  <a:pt x="651" y="381"/>
                </a:lnTo>
                <a:lnTo>
                  <a:pt x="656" y="375"/>
                </a:lnTo>
                <a:lnTo>
                  <a:pt x="660" y="365"/>
                </a:lnTo>
                <a:lnTo>
                  <a:pt x="663" y="356"/>
                </a:lnTo>
                <a:lnTo>
                  <a:pt x="665" y="351"/>
                </a:lnTo>
                <a:lnTo>
                  <a:pt x="666" y="351"/>
                </a:lnTo>
                <a:lnTo>
                  <a:pt x="667" y="353"/>
                </a:lnTo>
                <a:lnTo>
                  <a:pt x="668" y="358"/>
                </a:lnTo>
                <a:lnTo>
                  <a:pt x="666" y="364"/>
                </a:lnTo>
                <a:lnTo>
                  <a:pt x="663" y="370"/>
                </a:lnTo>
                <a:lnTo>
                  <a:pt x="666" y="373"/>
                </a:lnTo>
                <a:lnTo>
                  <a:pt x="666" y="375"/>
                </a:lnTo>
                <a:lnTo>
                  <a:pt x="665" y="377"/>
                </a:lnTo>
                <a:lnTo>
                  <a:pt x="663" y="380"/>
                </a:lnTo>
                <a:lnTo>
                  <a:pt x="662" y="383"/>
                </a:lnTo>
                <a:lnTo>
                  <a:pt x="662" y="387"/>
                </a:lnTo>
                <a:lnTo>
                  <a:pt x="660" y="389"/>
                </a:lnTo>
                <a:lnTo>
                  <a:pt x="657" y="391"/>
                </a:lnTo>
                <a:lnTo>
                  <a:pt x="656" y="404"/>
                </a:lnTo>
                <a:lnTo>
                  <a:pt x="655" y="413"/>
                </a:lnTo>
                <a:lnTo>
                  <a:pt x="653" y="422"/>
                </a:lnTo>
                <a:lnTo>
                  <a:pt x="649" y="427"/>
                </a:lnTo>
                <a:lnTo>
                  <a:pt x="644" y="433"/>
                </a:lnTo>
                <a:lnTo>
                  <a:pt x="642" y="434"/>
                </a:lnTo>
                <a:lnTo>
                  <a:pt x="641" y="430"/>
                </a:lnTo>
                <a:lnTo>
                  <a:pt x="642" y="423"/>
                </a:lnTo>
                <a:close/>
                <a:moveTo>
                  <a:pt x="611" y="419"/>
                </a:moveTo>
                <a:lnTo>
                  <a:pt x="615" y="407"/>
                </a:lnTo>
                <a:lnTo>
                  <a:pt x="621" y="394"/>
                </a:lnTo>
                <a:lnTo>
                  <a:pt x="624" y="388"/>
                </a:lnTo>
                <a:lnTo>
                  <a:pt x="626" y="383"/>
                </a:lnTo>
                <a:lnTo>
                  <a:pt x="630" y="381"/>
                </a:lnTo>
                <a:lnTo>
                  <a:pt x="633" y="380"/>
                </a:lnTo>
                <a:lnTo>
                  <a:pt x="641" y="373"/>
                </a:lnTo>
                <a:lnTo>
                  <a:pt x="648" y="367"/>
                </a:lnTo>
                <a:lnTo>
                  <a:pt x="650" y="364"/>
                </a:lnTo>
                <a:lnTo>
                  <a:pt x="651" y="365"/>
                </a:lnTo>
                <a:lnTo>
                  <a:pt x="653" y="368"/>
                </a:lnTo>
                <a:lnTo>
                  <a:pt x="651" y="370"/>
                </a:lnTo>
                <a:lnTo>
                  <a:pt x="647" y="379"/>
                </a:lnTo>
                <a:lnTo>
                  <a:pt x="641" y="387"/>
                </a:lnTo>
                <a:lnTo>
                  <a:pt x="639" y="398"/>
                </a:lnTo>
                <a:lnTo>
                  <a:pt x="635" y="407"/>
                </a:lnTo>
                <a:lnTo>
                  <a:pt x="630" y="417"/>
                </a:lnTo>
                <a:lnTo>
                  <a:pt x="621" y="427"/>
                </a:lnTo>
                <a:lnTo>
                  <a:pt x="619" y="429"/>
                </a:lnTo>
                <a:lnTo>
                  <a:pt x="618" y="429"/>
                </a:lnTo>
                <a:lnTo>
                  <a:pt x="617" y="428"/>
                </a:lnTo>
                <a:lnTo>
                  <a:pt x="617" y="425"/>
                </a:lnTo>
                <a:lnTo>
                  <a:pt x="624" y="413"/>
                </a:lnTo>
                <a:lnTo>
                  <a:pt x="630" y="401"/>
                </a:lnTo>
                <a:lnTo>
                  <a:pt x="621" y="412"/>
                </a:lnTo>
                <a:lnTo>
                  <a:pt x="614" y="423"/>
                </a:lnTo>
                <a:lnTo>
                  <a:pt x="612" y="425"/>
                </a:lnTo>
                <a:lnTo>
                  <a:pt x="609" y="425"/>
                </a:lnTo>
                <a:lnTo>
                  <a:pt x="609" y="423"/>
                </a:lnTo>
                <a:lnTo>
                  <a:pt x="611" y="419"/>
                </a:lnTo>
                <a:close/>
                <a:moveTo>
                  <a:pt x="593" y="430"/>
                </a:moveTo>
                <a:lnTo>
                  <a:pt x="596" y="419"/>
                </a:lnTo>
                <a:lnTo>
                  <a:pt x="600" y="411"/>
                </a:lnTo>
                <a:lnTo>
                  <a:pt x="602" y="405"/>
                </a:lnTo>
                <a:lnTo>
                  <a:pt x="606" y="401"/>
                </a:lnTo>
                <a:lnTo>
                  <a:pt x="611" y="397"/>
                </a:lnTo>
                <a:lnTo>
                  <a:pt x="613" y="395"/>
                </a:lnTo>
                <a:lnTo>
                  <a:pt x="613" y="398"/>
                </a:lnTo>
                <a:lnTo>
                  <a:pt x="611" y="403"/>
                </a:lnTo>
                <a:lnTo>
                  <a:pt x="608" y="409"/>
                </a:lnTo>
                <a:lnTo>
                  <a:pt x="606" y="415"/>
                </a:lnTo>
                <a:lnTo>
                  <a:pt x="603" y="423"/>
                </a:lnTo>
                <a:lnTo>
                  <a:pt x="603" y="434"/>
                </a:lnTo>
                <a:lnTo>
                  <a:pt x="602" y="439"/>
                </a:lnTo>
                <a:lnTo>
                  <a:pt x="601" y="441"/>
                </a:lnTo>
                <a:lnTo>
                  <a:pt x="599" y="442"/>
                </a:lnTo>
                <a:lnTo>
                  <a:pt x="596" y="442"/>
                </a:lnTo>
                <a:lnTo>
                  <a:pt x="594" y="441"/>
                </a:lnTo>
                <a:lnTo>
                  <a:pt x="591" y="439"/>
                </a:lnTo>
                <a:lnTo>
                  <a:pt x="591" y="435"/>
                </a:lnTo>
                <a:lnTo>
                  <a:pt x="593" y="430"/>
                </a:lnTo>
                <a:close/>
                <a:moveTo>
                  <a:pt x="591" y="409"/>
                </a:moveTo>
                <a:lnTo>
                  <a:pt x="591" y="412"/>
                </a:lnTo>
                <a:lnTo>
                  <a:pt x="593" y="412"/>
                </a:lnTo>
                <a:lnTo>
                  <a:pt x="594" y="411"/>
                </a:lnTo>
                <a:lnTo>
                  <a:pt x="595" y="409"/>
                </a:lnTo>
                <a:lnTo>
                  <a:pt x="599" y="401"/>
                </a:lnTo>
                <a:lnTo>
                  <a:pt x="601" y="393"/>
                </a:lnTo>
                <a:lnTo>
                  <a:pt x="612" y="383"/>
                </a:lnTo>
                <a:lnTo>
                  <a:pt x="625" y="370"/>
                </a:lnTo>
                <a:lnTo>
                  <a:pt x="626" y="373"/>
                </a:lnTo>
                <a:lnTo>
                  <a:pt x="629" y="373"/>
                </a:lnTo>
                <a:lnTo>
                  <a:pt x="631" y="373"/>
                </a:lnTo>
                <a:lnTo>
                  <a:pt x="633" y="371"/>
                </a:lnTo>
                <a:lnTo>
                  <a:pt x="639" y="365"/>
                </a:lnTo>
                <a:lnTo>
                  <a:pt x="647" y="357"/>
                </a:lnTo>
                <a:lnTo>
                  <a:pt x="651" y="353"/>
                </a:lnTo>
                <a:lnTo>
                  <a:pt x="656" y="351"/>
                </a:lnTo>
                <a:lnTo>
                  <a:pt x="659" y="347"/>
                </a:lnTo>
                <a:lnTo>
                  <a:pt x="662" y="344"/>
                </a:lnTo>
                <a:lnTo>
                  <a:pt x="667" y="337"/>
                </a:lnTo>
                <a:lnTo>
                  <a:pt x="671" y="327"/>
                </a:lnTo>
                <a:lnTo>
                  <a:pt x="672" y="320"/>
                </a:lnTo>
                <a:lnTo>
                  <a:pt x="672" y="317"/>
                </a:lnTo>
                <a:lnTo>
                  <a:pt x="669" y="317"/>
                </a:lnTo>
                <a:lnTo>
                  <a:pt x="665" y="321"/>
                </a:lnTo>
                <a:lnTo>
                  <a:pt x="651" y="337"/>
                </a:lnTo>
                <a:lnTo>
                  <a:pt x="643" y="350"/>
                </a:lnTo>
                <a:lnTo>
                  <a:pt x="635" y="353"/>
                </a:lnTo>
                <a:lnTo>
                  <a:pt x="626" y="361"/>
                </a:lnTo>
                <a:lnTo>
                  <a:pt x="617" y="368"/>
                </a:lnTo>
                <a:lnTo>
                  <a:pt x="607" y="373"/>
                </a:lnTo>
                <a:lnTo>
                  <a:pt x="605" y="375"/>
                </a:lnTo>
                <a:lnTo>
                  <a:pt x="603" y="377"/>
                </a:lnTo>
                <a:lnTo>
                  <a:pt x="602" y="381"/>
                </a:lnTo>
                <a:lnTo>
                  <a:pt x="602" y="385"/>
                </a:lnTo>
                <a:lnTo>
                  <a:pt x="597" y="388"/>
                </a:lnTo>
                <a:lnTo>
                  <a:pt x="595" y="393"/>
                </a:lnTo>
                <a:lnTo>
                  <a:pt x="593" y="400"/>
                </a:lnTo>
                <a:lnTo>
                  <a:pt x="591" y="409"/>
                </a:lnTo>
                <a:close/>
                <a:moveTo>
                  <a:pt x="593" y="377"/>
                </a:moveTo>
                <a:lnTo>
                  <a:pt x="595" y="376"/>
                </a:lnTo>
                <a:lnTo>
                  <a:pt x="597" y="376"/>
                </a:lnTo>
                <a:lnTo>
                  <a:pt x="599" y="379"/>
                </a:lnTo>
                <a:lnTo>
                  <a:pt x="597" y="381"/>
                </a:lnTo>
                <a:lnTo>
                  <a:pt x="596" y="383"/>
                </a:lnTo>
                <a:lnTo>
                  <a:pt x="595" y="383"/>
                </a:lnTo>
                <a:lnTo>
                  <a:pt x="593" y="385"/>
                </a:lnTo>
                <a:lnTo>
                  <a:pt x="591" y="383"/>
                </a:lnTo>
                <a:lnTo>
                  <a:pt x="591" y="381"/>
                </a:lnTo>
                <a:lnTo>
                  <a:pt x="593" y="377"/>
                </a:lnTo>
                <a:close/>
                <a:moveTo>
                  <a:pt x="665" y="268"/>
                </a:moveTo>
                <a:lnTo>
                  <a:pt x="671" y="260"/>
                </a:lnTo>
                <a:lnTo>
                  <a:pt x="679" y="254"/>
                </a:lnTo>
                <a:lnTo>
                  <a:pt x="686" y="249"/>
                </a:lnTo>
                <a:lnTo>
                  <a:pt x="695" y="244"/>
                </a:lnTo>
                <a:lnTo>
                  <a:pt x="698" y="243"/>
                </a:lnTo>
                <a:lnTo>
                  <a:pt x="701" y="243"/>
                </a:lnTo>
                <a:lnTo>
                  <a:pt x="703" y="244"/>
                </a:lnTo>
                <a:lnTo>
                  <a:pt x="704" y="245"/>
                </a:lnTo>
                <a:lnTo>
                  <a:pt x="703" y="247"/>
                </a:lnTo>
                <a:lnTo>
                  <a:pt x="702" y="248"/>
                </a:lnTo>
                <a:lnTo>
                  <a:pt x="701" y="249"/>
                </a:lnTo>
                <a:lnTo>
                  <a:pt x="697" y="249"/>
                </a:lnTo>
                <a:lnTo>
                  <a:pt x="692" y="250"/>
                </a:lnTo>
                <a:lnTo>
                  <a:pt x="685" y="254"/>
                </a:lnTo>
                <a:lnTo>
                  <a:pt x="678" y="262"/>
                </a:lnTo>
                <a:lnTo>
                  <a:pt x="667" y="273"/>
                </a:lnTo>
                <a:lnTo>
                  <a:pt x="666" y="275"/>
                </a:lnTo>
                <a:lnTo>
                  <a:pt x="665" y="275"/>
                </a:lnTo>
                <a:lnTo>
                  <a:pt x="663" y="275"/>
                </a:lnTo>
                <a:lnTo>
                  <a:pt x="662" y="275"/>
                </a:lnTo>
                <a:lnTo>
                  <a:pt x="662" y="272"/>
                </a:lnTo>
                <a:lnTo>
                  <a:pt x="665" y="268"/>
                </a:lnTo>
                <a:close/>
                <a:moveTo>
                  <a:pt x="579" y="399"/>
                </a:moveTo>
                <a:lnTo>
                  <a:pt x="579" y="391"/>
                </a:lnTo>
                <a:lnTo>
                  <a:pt x="579" y="383"/>
                </a:lnTo>
                <a:lnTo>
                  <a:pt x="579" y="376"/>
                </a:lnTo>
                <a:lnTo>
                  <a:pt x="582" y="371"/>
                </a:lnTo>
                <a:lnTo>
                  <a:pt x="583" y="365"/>
                </a:lnTo>
                <a:lnTo>
                  <a:pt x="587" y="362"/>
                </a:lnTo>
                <a:lnTo>
                  <a:pt x="589" y="358"/>
                </a:lnTo>
                <a:lnTo>
                  <a:pt x="594" y="355"/>
                </a:lnTo>
                <a:lnTo>
                  <a:pt x="603" y="347"/>
                </a:lnTo>
                <a:lnTo>
                  <a:pt x="612" y="340"/>
                </a:lnTo>
                <a:lnTo>
                  <a:pt x="619" y="333"/>
                </a:lnTo>
                <a:lnTo>
                  <a:pt x="626" y="326"/>
                </a:lnTo>
                <a:lnTo>
                  <a:pt x="631" y="320"/>
                </a:lnTo>
                <a:lnTo>
                  <a:pt x="636" y="315"/>
                </a:lnTo>
                <a:lnTo>
                  <a:pt x="639" y="311"/>
                </a:lnTo>
                <a:lnTo>
                  <a:pt x="643" y="310"/>
                </a:lnTo>
                <a:lnTo>
                  <a:pt x="651" y="298"/>
                </a:lnTo>
                <a:lnTo>
                  <a:pt x="661" y="285"/>
                </a:lnTo>
                <a:lnTo>
                  <a:pt x="672" y="273"/>
                </a:lnTo>
                <a:lnTo>
                  <a:pt x="685" y="261"/>
                </a:lnTo>
                <a:lnTo>
                  <a:pt x="692" y="256"/>
                </a:lnTo>
                <a:lnTo>
                  <a:pt x="696" y="255"/>
                </a:lnTo>
                <a:lnTo>
                  <a:pt x="697" y="260"/>
                </a:lnTo>
                <a:lnTo>
                  <a:pt x="693" y="268"/>
                </a:lnTo>
                <a:lnTo>
                  <a:pt x="679" y="289"/>
                </a:lnTo>
                <a:lnTo>
                  <a:pt x="666" y="308"/>
                </a:lnTo>
                <a:lnTo>
                  <a:pt x="659" y="316"/>
                </a:lnTo>
                <a:lnTo>
                  <a:pt x="651" y="325"/>
                </a:lnTo>
                <a:lnTo>
                  <a:pt x="645" y="331"/>
                </a:lnTo>
                <a:lnTo>
                  <a:pt x="639" y="334"/>
                </a:lnTo>
                <a:lnTo>
                  <a:pt x="633" y="335"/>
                </a:lnTo>
                <a:lnTo>
                  <a:pt x="629" y="338"/>
                </a:lnTo>
                <a:lnTo>
                  <a:pt x="625" y="341"/>
                </a:lnTo>
                <a:lnTo>
                  <a:pt x="621" y="346"/>
                </a:lnTo>
                <a:lnTo>
                  <a:pt x="627" y="344"/>
                </a:lnTo>
                <a:lnTo>
                  <a:pt x="632" y="341"/>
                </a:lnTo>
                <a:lnTo>
                  <a:pt x="636" y="341"/>
                </a:lnTo>
                <a:lnTo>
                  <a:pt x="637" y="341"/>
                </a:lnTo>
                <a:lnTo>
                  <a:pt x="637" y="344"/>
                </a:lnTo>
                <a:lnTo>
                  <a:pt x="635" y="346"/>
                </a:lnTo>
                <a:lnTo>
                  <a:pt x="627" y="352"/>
                </a:lnTo>
                <a:lnTo>
                  <a:pt x="618" y="361"/>
                </a:lnTo>
                <a:lnTo>
                  <a:pt x="614" y="364"/>
                </a:lnTo>
                <a:lnTo>
                  <a:pt x="611" y="365"/>
                </a:lnTo>
                <a:lnTo>
                  <a:pt x="609" y="365"/>
                </a:lnTo>
                <a:lnTo>
                  <a:pt x="607" y="364"/>
                </a:lnTo>
                <a:lnTo>
                  <a:pt x="607" y="363"/>
                </a:lnTo>
                <a:lnTo>
                  <a:pt x="606" y="361"/>
                </a:lnTo>
                <a:lnTo>
                  <a:pt x="600" y="368"/>
                </a:lnTo>
                <a:lnTo>
                  <a:pt x="595" y="371"/>
                </a:lnTo>
                <a:lnTo>
                  <a:pt x="591" y="374"/>
                </a:lnTo>
                <a:lnTo>
                  <a:pt x="590" y="376"/>
                </a:lnTo>
                <a:lnTo>
                  <a:pt x="588" y="379"/>
                </a:lnTo>
                <a:lnTo>
                  <a:pt x="588" y="383"/>
                </a:lnTo>
                <a:lnTo>
                  <a:pt x="587" y="391"/>
                </a:lnTo>
                <a:lnTo>
                  <a:pt x="587" y="399"/>
                </a:lnTo>
                <a:lnTo>
                  <a:pt x="584" y="401"/>
                </a:lnTo>
                <a:lnTo>
                  <a:pt x="583" y="403"/>
                </a:lnTo>
                <a:lnTo>
                  <a:pt x="581" y="401"/>
                </a:lnTo>
                <a:lnTo>
                  <a:pt x="579" y="399"/>
                </a:lnTo>
                <a:close/>
                <a:moveTo>
                  <a:pt x="693" y="231"/>
                </a:moveTo>
                <a:lnTo>
                  <a:pt x="697" y="231"/>
                </a:lnTo>
                <a:lnTo>
                  <a:pt x="699" y="232"/>
                </a:lnTo>
                <a:lnTo>
                  <a:pt x="699" y="235"/>
                </a:lnTo>
                <a:lnTo>
                  <a:pt x="697" y="238"/>
                </a:lnTo>
                <a:lnTo>
                  <a:pt x="687" y="243"/>
                </a:lnTo>
                <a:lnTo>
                  <a:pt x="677" y="250"/>
                </a:lnTo>
                <a:lnTo>
                  <a:pt x="667" y="260"/>
                </a:lnTo>
                <a:lnTo>
                  <a:pt x="657" y="271"/>
                </a:lnTo>
                <a:lnTo>
                  <a:pt x="657" y="274"/>
                </a:lnTo>
                <a:lnTo>
                  <a:pt x="656" y="278"/>
                </a:lnTo>
                <a:lnTo>
                  <a:pt x="654" y="281"/>
                </a:lnTo>
                <a:lnTo>
                  <a:pt x="649" y="285"/>
                </a:lnTo>
                <a:lnTo>
                  <a:pt x="649" y="289"/>
                </a:lnTo>
                <a:lnTo>
                  <a:pt x="648" y="291"/>
                </a:lnTo>
                <a:lnTo>
                  <a:pt x="647" y="293"/>
                </a:lnTo>
                <a:lnTo>
                  <a:pt x="645" y="296"/>
                </a:lnTo>
                <a:lnTo>
                  <a:pt x="641" y="299"/>
                </a:lnTo>
                <a:lnTo>
                  <a:pt x="633" y="301"/>
                </a:lnTo>
                <a:lnTo>
                  <a:pt x="627" y="309"/>
                </a:lnTo>
                <a:lnTo>
                  <a:pt x="620" y="319"/>
                </a:lnTo>
                <a:lnTo>
                  <a:pt x="620" y="320"/>
                </a:lnTo>
                <a:lnTo>
                  <a:pt x="620" y="322"/>
                </a:lnTo>
                <a:lnTo>
                  <a:pt x="620" y="325"/>
                </a:lnTo>
                <a:lnTo>
                  <a:pt x="619" y="327"/>
                </a:lnTo>
                <a:lnTo>
                  <a:pt x="614" y="333"/>
                </a:lnTo>
                <a:lnTo>
                  <a:pt x="607" y="340"/>
                </a:lnTo>
                <a:lnTo>
                  <a:pt x="603" y="344"/>
                </a:lnTo>
                <a:lnTo>
                  <a:pt x="601" y="344"/>
                </a:lnTo>
                <a:lnTo>
                  <a:pt x="600" y="341"/>
                </a:lnTo>
                <a:lnTo>
                  <a:pt x="600" y="334"/>
                </a:lnTo>
                <a:lnTo>
                  <a:pt x="607" y="317"/>
                </a:lnTo>
                <a:lnTo>
                  <a:pt x="615" y="299"/>
                </a:lnTo>
                <a:lnTo>
                  <a:pt x="619" y="292"/>
                </a:lnTo>
                <a:lnTo>
                  <a:pt x="623" y="287"/>
                </a:lnTo>
                <a:lnTo>
                  <a:pt x="626" y="284"/>
                </a:lnTo>
                <a:lnTo>
                  <a:pt x="630" y="281"/>
                </a:lnTo>
                <a:lnTo>
                  <a:pt x="632" y="281"/>
                </a:lnTo>
                <a:lnTo>
                  <a:pt x="633" y="280"/>
                </a:lnTo>
                <a:lnTo>
                  <a:pt x="633" y="278"/>
                </a:lnTo>
                <a:lnTo>
                  <a:pt x="635" y="273"/>
                </a:lnTo>
                <a:lnTo>
                  <a:pt x="636" y="271"/>
                </a:lnTo>
                <a:lnTo>
                  <a:pt x="637" y="271"/>
                </a:lnTo>
                <a:lnTo>
                  <a:pt x="639" y="271"/>
                </a:lnTo>
                <a:lnTo>
                  <a:pt x="639" y="273"/>
                </a:lnTo>
                <a:lnTo>
                  <a:pt x="639" y="277"/>
                </a:lnTo>
                <a:lnTo>
                  <a:pt x="639" y="278"/>
                </a:lnTo>
                <a:lnTo>
                  <a:pt x="641" y="278"/>
                </a:lnTo>
                <a:lnTo>
                  <a:pt x="643" y="275"/>
                </a:lnTo>
                <a:lnTo>
                  <a:pt x="649" y="266"/>
                </a:lnTo>
                <a:lnTo>
                  <a:pt x="655" y="257"/>
                </a:lnTo>
                <a:lnTo>
                  <a:pt x="661" y="251"/>
                </a:lnTo>
                <a:lnTo>
                  <a:pt x="668" y="245"/>
                </a:lnTo>
                <a:lnTo>
                  <a:pt x="674" y="239"/>
                </a:lnTo>
                <a:lnTo>
                  <a:pt x="680" y="236"/>
                </a:lnTo>
                <a:lnTo>
                  <a:pt x="687" y="232"/>
                </a:lnTo>
                <a:lnTo>
                  <a:pt x="693" y="231"/>
                </a:lnTo>
                <a:close/>
                <a:moveTo>
                  <a:pt x="650" y="237"/>
                </a:moveTo>
                <a:lnTo>
                  <a:pt x="655" y="232"/>
                </a:lnTo>
                <a:lnTo>
                  <a:pt x="661" y="227"/>
                </a:lnTo>
                <a:lnTo>
                  <a:pt x="668" y="224"/>
                </a:lnTo>
                <a:lnTo>
                  <a:pt x="675" y="220"/>
                </a:lnTo>
                <a:lnTo>
                  <a:pt x="684" y="218"/>
                </a:lnTo>
                <a:lnTo>
                  <a:pt x="695" y="216"/>
                </a:lnTo>
                <a:lnTo>
                  <a:pt x="707" y="215"/>
                </a:lnTo>
                <a:lnTo>
                  <a:pt x="720" y="215"/>
                </a:lnTo>
                <a:lnTo>
                  <a:pt x="722" y="215"/>
                </a:lnTo>
                <a:lnTo>
                  <a:pt x="723" y="216"/>
                </a:lnTo>
                <a:lnTo>
                  <a:pt x="725" y="218"/>
                </a:lnTo>
                <a:lnTo>
                  <a:pt x="725" y="219"/>
                </a:lnTo>
                <a:lnTo>
                  <a:pt x="725" y="220"/>
                </a:lnTo>
                <a:lnTo>
                  <a:pt x="723" y="221"/>
                </a:lnTo>
                <a:lnTo>
                  <a:pt x="721" y="223"/>
                </a:lnTo>
                <a:lnTo>
                  <a:pt x="719" y="223"/>
                </a:lnTo>
                <a:lnTo>
                  <a:pt x="710" y="224"/>
                </a:lnTo>
                <a:lnTo>
                  <a:pt x="701" y="226"/>
                </a:lnTo>
                <a:lnTo>
                  <a:pt x="690" y="229"/>
                </a:lnTo>
                <a:lnTo>
                  <a:pt x="679" y="232"/>
                </a:lnTo>
                <a:lnTo>
                  <a:pt x="671" y="238"/>
                </a:lnTo>
                <a:lnTo>
                  <a:pt x="661" y="247"/>
                </a:lnTo>
                <a:lnTo>
                  <a:pt x="653" y="256"/>
                </a:lnTo>
                <a:lnTo>
                  <a:pt x="645" y="267"/>
                </a:lnTo>
                <a:lnTo>
                  <a:pt x="643" y="268"/>
                </a:lnTo>
                <a:lnTo>
                  <a:pt x="642" y="267"/>
                </a:lnTo>
                <a:lnTo>
                  <a:pt x="642" y="266"/>
                </a:lnTo>
                <a:lnTo>
                  <a:pt x="642" y="263"/>
                </a:lnTo>
                <a:lnTo>
                  <a:pt x="647" y="255"/>
                </a:lnTo>
                <a:lnTo>
                  <a:pt x="653" y="248"/>
                </a:lnTo>
                <a:lnTo>
                  <a:pt x="657" y="242"/>
                </a:lnTo>
                <a:lnTo>
                  <a:pt x="663" y="237"/>
                </a:lnTo>
                <a:lnTo>
                  <a:pt x="669" y="232"/>
                </a:lnTo>
                <a:lnTo>
                  <a:pt x="674" y="230"/>
                </a:lnTo>
                <a:lnTo>
                  <a:pt x="680" y="227"/>
                </a:lnTo>
                <a:lnTo>
                  <a:pt x="686" y="226"/>
                </a:lnTo>
                <a:lnTo>
                  <a:pt x="687" y="226"/>
                </a:lnTo>
                <a:lnTo>
                  <a:pt x="687" y="225"/>
                </a:lnTo>
                <a:lnTo>
                  <a:pt x="684" y="225"/>
                </a:lnTo>
                <a:lnTo>
                  <a:pt x="680" y="225"/>
                </a:lnTo>
                <a:lnTo>
                  <a:pt x="677" y="226"/>
                </a:lnTo>
                <a:lnTo>
                  <a:pt x="672" y="227"/>
                </a:lnTo>
                <a:lnTo>
                  <a:pt x="662" y="233"/>
                </a:lnTo>
                <a:lnTo>
                  <a:pt x="651" y="242"/>
                </a:lnTo>
                <a:lnTo>
                  <a:pt x="650" y="243"/>
                </a:lnTo>
                <a:lnTo>
                  <a:pt x="649" y="242"/>
                </a:lnTo>
                <a:lnTo>
                  <a:pt x="650" y="241"/>
                </a:lnTo>
                <a:lnTo>
                  <a:pt x="650" y="237"/>
                </a:lnTo>
                <a:close/>
                <a:moveTo>
                  <a:pt x="665" y="216"/>
                </a:moveTo>
                <a:lnTo>
                  <a:pt x="675" y="210"/>
                </a:lnTo>
                <a:lnTo>
                  <a:pt x="687" y="207"/>
                </a:lnTo>
                <a:lnTo>
                  <a:pt x="693" y="206"/>
                </a:lnTo>
                <a:lnTo>
                  <a:pt x="701" y="204"/>
                </a:lnTo>
                <a:lnTo>
                  <a:pt x="707" y="204"/>
                </a:lnTo>
                <a:lnTo>
                  <a:pt x="714" y="206"/>
                </a:lnTo>
                <a:lnTo>
                  <a:pt x="717" y="206"/>
                </a:lnTo>
                <a:lnTo>
                  <a:pt x="720" y="207"/>
                </a:lnTo>
                <a:lnTo>
                  <a:pt x="722" y="208"/>
                </a:lnTo>
                <a:lnTo>
                  <a:pt x="723" y="209"/>
                </a:lnTo>
                <a:lnTo>
                  <a:pt x="723" y="212"/>
                </a:lnTo>
                <a:lnTo>
                  <a:pt x="722" y="212"/>
                </a:lnTo>
                <a:lnTo>
                  <a:pt x="721" y="213"/>
                </a:lnTo>
                <a:lnTo>
                  <a:pt x="719" y="213"/>
                </a:lnTo>
                <a:lnTo>
                  <a:pt x="705" y="212"/>
                </a:lnTo>
                <a:lnTo>
                  <a:pt x="692" y="212"/>
                </a:lnTo>
                <a:lnTo>
                  <a:pt x="685" y="213"/>
                </a:lnTo>
                <a:lnTo>
                  <a:pt x="679" y="214"/>
                </a:lnTo>
                <a:lnTo>
                  <a:pt x="673" y="216"/>
                </a:lnTo>
                <a:lnTo>
                  <a:pt x="666" y="219"/>
                </a:lnTo>
                <a:lnTo>
                  <a:pt x="662" y="220"/>
                </a:lnTo>
                <a:lnTo>
                  <a:pt x="661" y="220"/>
                </a:lnTo>
                <a:lnTo>
                  <a:pt x="662" y="219"/>
                </a:lnTo>
                <a:lnTo>
                  <a:pt x="665" y="216"/>
                </a:lnTo>
                <a:close/>
                <a:moveTo>
                  <a:pt x="589" y="825"/>
                </a:moveTo>
                <a:lnTo>
                  <a:pt x="593" y="820"/>
                </a:lnTo>
                <a:lnTo>
                  <a:pt x="596" y="815"/>
                </a:lnTo>
                <a:lnTo>
                  <a:pt x="601" y="812"/>
                </a:lnTo>
                <a:lnTo>
                  <a:pt x="607" y="809"/>
                </a:lnTo>
                <a:lnTo>
                  <a:pt x="624" y="807"/>
                </a:lnTo>
                <a:lnTo>
                  <a:pt x="639" y="803"/>
                </a:lnTo>
                <a:lnTo>
                  <a:pt x="655" y="799"/>
                </a:lnTo>
                <a:lnTo>
                  <a:pt x="671" y="794"/>
                </a:lnTo>
                <a:lnTo>
                  <a:pt x="675" y="791"/>
                </a:lnTo>
                <a:lnTo>
                  <a:pt x="678" y="791"/>
                </a:lnTo>
                <a:lnTo>
                  <a:pt x="679" y="794"/>
                </a:lnTo>
                <a:lnTo>
                  <a:pt x="679" y="797"/>
                </a:lnTo>
                <a:lnTo>
                  <a:pt x="678" y="812"/>
                </a:lnTo>
                <a:lnTo>
                  <a:pt x="675" y="824"/>
                </a:lnTo>
                <a:lnTo>
                  <a:pt x="673" y="833"/>
                </a:lnTo>
                <a:lnTo>
                  <a:pt x="669" y="839"/>
                </a:lnTo>
                <a:lnTo>
                  <a:pt x="669" y="821"/>
                </a:lnTo>
                <a:lnTo>
                  <a:pt x="669" y="805"/>
                </a:lnTo>
                <a:lnTo>
                  <a:pt x="668" y="805"/>
                </a:lnTo>
                <a:lnTo>
                  <a:pt x="667" y="806"/>
                </a:lnTo>
                <a:lnTo>
                  <a:pt x="665" y="818"/>
                </a:lnTo>
                <a:lnTo>
                  <a:pt x="663" y="827"/>
                </a:lnTo>
                <a:lnTo>
                  <a:pt x="661" y="836"/>
                </a:lnTo>
                <a:lnTo>
                  <a:pt x="657" y="841"/>
                </a:lnTo>
                <a:lnTo>
                  <a:pt x="659" y="825"/>
                </a:lnTo>
                <a:lnTo>
                  <a:pt x="659" y="808"/>
                </a:lnTo>
                <a:lnTo>
                  <a:pt x="657" y="808"/>
                </a:lnTo>
                <a:lnTo>
                  <a:pt x="656" y="808"/>
                </a:lnTo>
                <a:lnTo>
                  <a:pt x="653" y="824"/>
                </a:lnTo>
                <a:lnTo>
                  <a:pt x="649" y="839"/>
                </a:lnTo>
                <a:lnTo>
                  <a:pt x="650" y="826"/>
                </a:lnTo>
                <a:lnTo>
                  <a:pt x="650" y="812"/>
                </a:lnTo>
                <a:lnTo>
                  <a:pt x="650" y="811"/>
                </a:lnTo>
                <a:lnTo>
                  <a:pt x="650" y="809"/>
                </a:lnTo>
                <a:lnTo>
                  <a:pt x="649" y="809"/>
                </a:lnTo>
                <a:lnTo>
                  <a:pt x="648" y="809"/>
                </a:lnTo>
                <a:lnTo>
                  <a:pt x="644" y="831"/>
                </a:lnTo>
                <a:lnTo>
                  <a:pt x="639" y="845"/>
                </a:lnTo>
                <a:lnTo>
                  <a:pt x="637" y="850"/>
                </a:lnTo>
                <a:lnTo>
                  <a:pt x="636" y="855"/>
                </a:lnTo>
                <a:lnTo>
                  <a:pt x="633" y="857"/>
                </a:lnTo>
                <a:lnTo>
                  <a:pt x="631" y="860"/>
                </a:lnTo>
                <a:lnTo>
                  <a:pt x="635" y="845"/>
                </a:lnTo>
                <a:lnTo>
                  <a:pt x="636" y="833"/>
                </a:lnTo>
                <a:lnTo>
                  <a:pt x="637" y="823"/>
                </a:lnTo>
                <a:lnTo>
                  <a:pt x="636" y="813"/>
                </a:lnTo>
                <a:lnTo>
                  <a:pt x="635" y="812"/>
                </a:lnTo>
                <a:lnTo>
                  <a:pt x="633" y="812"/>
                </a:lnTo>
                <a:lnTo>
                  <a:pt x="632" y="824"/>
                </a:lnTo>
                <a:lnTo>
                  <a:pt x="630" y="836"/>
                </a:lnTo>
                <a:lnTo>
                  <a:pt x="627" y="847"/>
                </a:lnTo>
                <a:lnTo>
                  <a:pt x="624" y="856"/>
                </a:lnTo>
                <a:lnTo>
                  <a:pt x="621" y="853"/>
                </a:lnTo>
                <a:lnTo>
                  <a:pt x="621" y="848"/>
                </a:lnTo>
                <a:lnTo>
                  <a:pt x="623" y="843"/>
                </a:lnTo>
                <a:lnTo>
                  <a:pt x="624" y="838"/>
                </a:lnTo>
                <a:lnTo>
                  <a:pt x="625" y="832"/>
                </a:lnTo>
                <a:lnTo>
                  <a:pt x="626" y="826"/>
                </a:lnTo>
                <a:lnTo>
                  <a:pt x="627" y="820"/>
                </a:lnTo>
                <a:lnTo>
                  <a:pt x="627" y="814"/>
                </a:lnTo>
                <a:lnTo>
                  <a:pt x="626" y="814"/>
                </a:lnTo>
                <a:lnTo>
                  <a:pt x="625" y="814"/>
                </a:lnTo>
                <a:lnTo>
                  <a:pt x="624" y="820"/>
                </a:lnTo>
                <a:lnTo>
                  <a:pt x="620" y="835"/>
                </a:lnTo>
                <a:lnTo>
                  <a:pt x="615" y="848"/>
                </a:lnTo>
                <a:lnTo>
                  <a:pt x="614" y="854"/>
                </a:lnTo>
                <a:lnTo>
                  <a:pt x="613" y="854"/>
                </a:lnTo>
                <a:lnTo>
                  <a:pt x="612" y="853"/>
                </a:lnTo>
                <a:lnTo>
                  <a:pt x="612" y="851"/>
                </a:lnTo>
                <a:lnTo>
                  <a:pt x="612" y="850"/>
                </a:lnTo>
                <a:lnTo>
                  <a:pt x="613" y="845"/>
                </a:lnTo>
                <a:lnTo>
                  <a:pt x="615" y="838"/>
                </a:lnTo>
                <a:lnTo>
                  <a:pt x="615" y="827"/>
                </a:lnTo>
                <a:lnTo>
                  <a:pt x="617" y="817"/>
                </a:lnTo>
                <a:lnTo>
                  <a:pt x="615" y="817"/>
                </a:lnTo>
                <a:lnTo>
                  <a:pt x="614" y="818"/>
                </a:lnTo>
                <a:lnTo>
                  <a:pt x="609" y="833"/>
                </a:lnTo>
                <a:lnTo>
                  <a:pt x="603" y="847"/>
                </a:lnTo>
                <a:lnTo>
                  <a:pt x="605" y="832"/>
                </a:lnTo>
                <a:lnTo>
                  <a:pt x="606" y="817"/>
                </a:lnTo>
                <a:lnTo>
                  <a:pt x="601" y="827"/>
                </a:lnTo>
                <a:lnTo>
                  <a:pt x="597" y="838"/>
                </a:lnTo>
                <a:lnTo>
                  <a:pt x="597" y="830"/>
                </a:lnTo>
                <a:lnTo>
                  <a:pt x="597" y="820"/>
                </a:lnTo>
                <a:lnTo>
                  <a:pt x="594" y="823"/>
                </a:lnTo>
                <a:lnTo>
                  <a:pt x="589" y="825"/>
                </a:lnTo>
                <a:close/>
                <a:moveTo>
                  <a:pt x="684" y="800"/>
                </a:moveTo>
                <a:lnTo>
                  <a:pt x="685" y="797"/>
                </a:lnTo>
                <a:lnTo>
                  <a:pt x="685" y="796"/>
                </a:lnTo>
                <a:lnTo>
                  <a:pt x="686" y="796"/>
                </a:lnTo>
                <a:lnTo>
                  <a:pt x="689" y="796"/>
                </a:lnTo>
                <a:lnTo>
                  <a:pt x="689" y="796"/>
                </a:lnTo>
                <a:lnTo>
                  <a:pt x="690" y="797"/>
                </a:lnTo>
                <a:lnTo>
                  <a:pt x="690" y="800"/>
                </a:lnTo>
                <a:lnTo>
                  <a:pt x="689" y="802"/>
                </a:lnTo>
                <a:lnTo>
                  <a:pt x="687" y="807"/>
                </a:lnTo>
                <a:lnTo>
                  <a:pt x="685" y="811"/>
                </a:lnTo>
                <a:lnTo>
                  <a:pt x="684" y="811"/>
                </a:lnTo>
                <a:lnTo>
                  <a:pt x="684" y="811"/>
                </a:lnTo>
                <a:lnTo>
                  <a:pt x="684" y="806"/>
                </a:lnTo>
                <a:lnTo>
                  <a:pt x="684" y="800"/>
                </a:lnTo>
                <a:close/>
                <a:moveTo>
                  <a:pt x="683" y="826"/>
                </a:moveTo>
                <a:lnTo>
                  <a:pt x="683" y="827"/>
                </a:lnTo>
                <a:lnTo>
                  <a:pt x="684" y="831"/>
                </a:lnTo>
                <a:lnTo>
                  <a:pt x="683" y="835"/>
                </a:lnTo>
                <a:lnTo>
                  <a:pt x="683" y="836"/>
                </a:lnTo>
                <a:lnTo>
                  <a:pt x="681" y="835"/>
                </a:lnTo>
                <a:lnTo>
                  <a:pt x="681" y="831"/>
                </a:lnTo>
                <a:lnTo>
                  <a:pt x="681" y="827"/>
                </a:lnTo>
                <a:lnTo>
                  <a:pt x="683" y="826"/>
                </a:lnTo>
                <a:close/>
                <a:moveTo>
                  <a:pt x="685" y="817"/>
                </a:moveTo>
                <a:lnTo>
                  <a:pt x="686" y="818"/>
                </a:lnTo>
                <a:lnTo>
                  <a:pt x="687" y="819"/>
                </a:lnTo>
                <a:lnTo>
                  <a:pt x="686" y="821"/>
                </a:lnTo>
                <a:lnTo>
                  <a:pt x="685" y="821"/>
                </a:lnTo>
                <a:lnTo>
                  <a:pt x="684" y="821"/>
                </a:lnTo>
                <a:lnTo>
                  <a:pt x="683" y="819"/>
                </a:lnTo>
                <a:lnTo>
                  <a:pt x="684" y="818"/>
                </a:lnTo>
                <a:lnTo>
                  <a:pt x="685" y="817"/>
                </a:lnTo>
                <a:close/>
                <a:moveTo>
                  <a:pt x="685" y="778"/>
                </a:moveTo>
                <a:lnTo>
                  <a:pt x="687" y="779"/>
                </a:lnTo>
                <a:lnTo>
                  <a:pt x="689" y="783"/>
                </a:lnTo>
                <a:lnTo>
                  <a:pt x="689" y="788"/>
                </a:lnTo>
                <a:lnTo>
                  <a:pt x="687" y="790"/>
                </a:lnTo>
                <a:lnTo>
                  <a:pt x="686" y="789"/>
                </a:lnTo>
                <a:lnTo>
                  <a:pt x="684" y="784"/>
                </a:lnTo>
                <a:lnTo>
                  <a:pt x="684" y="781"/>
                </a:lnTo>
                <a:lnTo>
                  <a:pt x="685" y="778"/>
                </a:lnTo>
                <a:close/>
                <a:moveTo>
                  <a:pt x="675" y="759"/>
                </a:moveTo>
                <a:lnTo>
                  <a:pt x="679" y="763"/>
                </a:lnTo>
                <a:lnTo>
                  <a:pt x="680" y="767"/>
                </a:lnTo>
                <a:lnTo>
                  <a:pt x="681" y="771"/>
                </a:lnTo>
                <a:lnTo>
                  <a:pt x="681" y="775"/>
                </a:lnTo>
                <a:lnTo>
                  <a:pt x="680" y="778"/>
                </a:lnTo>
                <a:lnTo>
                  <a:pt x="678" y="782"/>
                </a:lnTo>
                <a:lnTo>
                  <a:pt x="677" y="783"/>
                </a:lnTo>
                <a:lnTo>
                  <a:pt x="675" y="783"/>
                </a:lnTo>
                <a:lnTo>
                  <a:pt x="675" y="782"/>
                </a:lnTo>
                <a:lnTo>
                  <a:pt x="675" y="781"/>
                </a:lnTo>
                <a:lnTo>
                  <a:pt x="674" y="776"/>
                </a:lnTo>
                <a:lnTo>
                  <a:pt x="674" y="771"/>
                </a:lnTo>
                <a:lnTo>
                  <a:pt x="673" y="766"/>
                </a:lnTo>
                <a:lnTo>
                  <a:pt x="671" y="761"/>
                </a:lnTo>
                <a:lnTo>
                  <a:pt x="669" y="759"/>
                </a:lnTo>
                <a:lnTo>
                  <a:pt x="671" y="758"/>
                </a:lnTo>
                <a:lnTo>
                  <a:pt x="673" y="758"/>
                </a:lnTo>
                <a:lnTo>
                  <a:pt x="675" y="759"/>
                </a:lnTo>
                <a:close/>
                <a:moveTo>
                  <a:pt x="629" y="747"/>
                </a:moveTo>
                <a:lnTo>
                  <a:pt x="629" y="746"/>
                </a:lnTo>
                <a:lnTo>
                  <a:pt x="630" y="745"/>
                </a:lnTo>
                <a:lnTo>
                  <a:pt x="630" y="745"/>
                </a:lnTo>
                <a:lnTo>
                  <a:pt x="631" y="745"/>
                </a:lnTo>
                <a:lnTo>
                  <a:pt x="633" y="747"/>
                </a:lnTo>
                <a:lnTo>
                  <a:pt x="633" y="749"/>
                </a:lnTo>
                <a:lnTo>
                  <a:pt x="633" y="755"/>
                </a:lnTo>
                <a:lnTo>
                  <a:pt x="632" y="760"/>
                </a:lnTo>
                <a:lnTo>
                  <a:pt x="631" y="761"/>
                </a:lnTo>
                <a:lnTo>
                  <a:pt x="630" y="761"/>
                </a:lnTo>
                <a:lnTo>
                  <a:pt x="629" y="759"/>
                </a:lnTo>
                <a:lnTo>
                  <a:pt x="627" y="757"/>
                </a:lnTo>
                <a:lnTo>
                  <a:pt x="627" y="752"/>
                </a:lnTo>
                <a:lnTo>
                  <a:pt x="629" y="747"/>
                </a:lnTo>
                <a:close/>
                <a:moveTo>
                  <a:pt x="606" y="781"/>
                </a:moveTo>
                <a:lnTo>
                  <a:pt x="602" y="783"/>
                </a:lnTo>
                <a:lnTo>
                  <a:pt x="602" y="785"/>
                </a:lnTo>
                <a:lnTo>
                  <a:pt x="603" y="787"/>
                </a:lnTo>
                <a:lnTo>
                  <a:pt x="606" y="789"/>
                </a:lnTo>
                <a:lnTo>
                  <a:pt x="607" y="788"/>
                </a:lnTo>
                <a:lnTo>
                  <a:pt x="609" y="788"/>
                </a:lnTo>
                <a:lnTo>
                  <a:pt x="609" y="788"/>
                </a:lnTo>
                <a:lnTo>
                  <a:pt x="609" y="789"/>
                </a:lnTo>
                <a:lnTo>
                  <a:pt x="609" y="791"/>
                </a:lnTo>
                <a:lnTo>
                  <a:pt x="612" y="793"/>
                </a:lnTo>
                <a:lnTo>
                  <a:pt x="613" y="791"/>
                </a:lnTo>
                <a:lnTo>
                  <a:pt x="614" y="789"/>
                </a:lnTo>
                <a:lnTo>
                  <a:pt x="614" y="788"/>
                </a:lnTo>
                <a:lnTo>
                  <a:pt x="614" y="787"/>
                </a:lnTo>
                <a:lnTo>
                  <a:pt x="617" y="785"/>
                </a:lnTo>
                <a:lnTo>
                  <a:pt x="620" y="785"/>
                </a:lnTo>
                <a:lnTo>
                  <a:pt x="620" y="791"/>
                </a:lnTo>
                <a:lnTo>
                  <a:pt x="620" y="799"/>
                </a:lnTo>
                <a:lnTo>
                  <a:pt x="617" y="799"/>
                </a:lnTo>
                <a:lnTo>
                  <a:pt x="613" y="800"/>
                </a:lnTo>
                <a:lnTo>
                  <a:pt x="613" y="799"/>
                </a:lnTo>
                <a:lnTo>
                  <a:pt x="612" y="797"/>
                </a:lnTo>
                <a:lnTo>
                  <a:pt x="609" y="799"/>
                </a:lnTo>
                <a:lnTo>
                  <a:pt x="609" y="800"/>
                </a:lnTo>
                <a:lnTo>
                  <a:pt x="609" y="801"/>
                </a:lnTo>
                <a:lnTo>
                  <a:pt x="609" y="801"/>
                </a:lnTo>
                <a:lnTo>
                  <a:pt x="609" y="802"/>
                </a:lnTo>
                <a:lnTo>
                  <a:pt x="612" y="803"/>
                </a:lnTo>
                <a:lnTo>
                  <a:pt x="619" y="802"/>
                </a:lnTo>
                <a:lnTo>
                  <a:pt x="633" y="799"/>
                </a:lnTo>
                <a:lnTo>
                  <a:pt x="648" y="796"/>
                </a:lnTo>
                <a:lnTo>
                  <a:pt x="655" y="794"/>
                </a:lnTo>
                <a:lnTo>
                  <a:pt x="660" y="794"/>
                </a:lnTo>
                <a:lnTo>
                  <a:pt x="663" y="793"/>
                </a:lnTo>
                <a:lnTo>
                  <a:pt x="666" y="790"/>
                </a:lnTo>
                <a:lnTo>
                  <a:pt x="667" y="788"/>
                </a:lnTo>
                <a:lnTo>
                  <a:pt x="668" y="784"/>
                </a:lnTo>
                <a:lnTo>
                  <a:pt x="669" y="779"/>
                </a:lnTo>
                <a:lnTo>
                  <a:pt x="669" y="775"/>
                </a:lnTo>
                <a:lnTo>
                  <a:pt x="668" y="770"/>
                </a:lnTo>
                <a:lnTo>
                  <a:pt x="669" y="766"/>
                </a:lnTo>
                <a:lnTo>
                  <a:pt x="668" y="764"/>
                </a:lnTo>
                <a:lnTo>
                  <a:pt x="667" y="763"/>
                </a:lnTo>
                <a:lnTo>
                  <a:pt x="665" y="763"/>
                </a:lnTo>
                <a:lnTo>
                  <a:pt x="660" y="763"/>
                </a:lnTo>
                <a:lnTo>
                  <a:pt x="655" y="761"/>
                </a:lnTo>
                <a:lnTo>
                  <a:pt x="657" y="759"/>
                </a:lnTo>
                <a:lnTo>
                  <a:pt x="660" y="758"/>
                </a:lnTo>
                <a:lnTo>
                  <a:pt x="665" y="755"/>
                </a:lnTo>
                <a:lnTo>
                  <a:pt x="666" y="753"/>
                </a:lnTo>
                <a:lnTo>
                  <a:pt x="665" y="752"/>
                </a:lnTo>
                <a:lnTo>
                  <a:pt x="661" y="752"/>
                </a:lnTo>
                <a:lnTo>
                  <a:pt x="655" y="751"/>
                </a:lnTo>
                <a:lnTo>
                  <a:pt x="648" y="749"/>
                </a:lnTo>
                <a:lnTo>
                  <a:pt x="654" y="749"/>
                </a:lnTo>
                <a:lnTo>
                  <a:pt x="659" y="748"/>
                </a:lnTo>
                <a:lnTo>
                  <a:pt x="661" y="747"/>
                </a:lnTo>
                <a:lnTo>
                  <a:pt x="662" y="746"/>
                </a:lnTo>
                <a:lnTo>
                  <a:pt x="661" y="743"/>
                </a:lnTo>
                <a:lnTo>
                  <a:pt x="659" y="741"/>
                </a:lnTo>
                <a:lnTo>
                  <a:pt x="653" y="741"/>
                </a:lnTo>
                <a:lnTo>
                  <a:pt x="647" y="740"/>
                </a:lnTo>
                <a:lnTo>
                  <a:pt x="651" y="740"/>
                </a:lnTo>
                <a:lnTo>
                  <a:pt x="656" y="739"/>
                </a:lnTo>
                <a:lnTo>
                  <a:pt x="657" y="736"/>
                </a:lnTo>
                <a:lnTo>
                  <a:pt x="659" y="735"/>
                </a:lnTo>
                <a:lnTo>
                  <a:pt x="659" y="734"/>
                </a:lnTo>
                <a:lnTo>
                  <a:pt x="657" y="733"/>
                </a:lnTo>
                <a:lnTo>
                  <a:pt x="654" y="730"/>
                </a:lnTo>
                <a:lnTo>
                  <a:pt x="648" y="729"/>
                </a:lnTo>
                <a:lnTo>
                  <a:pt x="649" y="727"/>
                </a:lnTo>
                <a:lnTo>
                  <a:pt x="650" y="724"/>
                </a:lnTo>
                <a:lnTo>
                  <a:pt x="649" y="722"/>
                </a:lnTo>
                <a:lnTo>
                  <a:pt x="647" y="722"/>
                </a:lnTo>
                <a:lnTo>
                  <a:pt x="644" y="718"/>
                </a:lnTo>
                <a:lnTo>
                  <a:pt x="642" y="717"/>
                </a:lnTo>
                <a:lnTo>
                  <a:pt x="641" y="717"/>
                </a:lnTo>
                <a:lnTo>
                  <a:pt x="641" y="718"/>
                </a:lnTo>
                <a:lnTo>
                  <a:pt x="639" y="719"/>
                </a:lnTo>
                <a:lnTo>
                  <a:pt x="641" y="722"/>
                </a:lnTo>
                <a:lnTo>
                  <a:pt x="641" y="729"/>
                </a:lnTo>
                <a:lnTo>
                  <a:pt x="642" y="743"/>
                </a:lnTo>
                <a:lnTo>
                  <a:pt x="643" y="758"/>
                </a:lnTo>
                <a:lnTo>
                  <a:pt x="643" y="765"/>
                </a:lnTo>
                <a:lnTo>
                  <a:pt x="643" y="767"/>
                </a:lnTo>
                <a:lnTo>
                  <a:pt x="643" y="771"/>
                </a:lnTo>
                <a:lnTo>
                  <a:pt x="641" y="772"/>
                </a:lnTo>
                <a:lnTo>
                  <a:pt x="637" y="775"/>
                </a:lnTo>
                <a:lnTo>
                  <a:pt x="621" y="778"/>
                </a:lnTo>
                <a:lnTo>
                  <a:pt x="606" y="781"/>
                </a:lnTo>
                <a:close/>
                <a:moveTo>
                  <a:pt x="630" y="764"/>
                </a:moveTo>
                <a:lnTo>
                  <a:pt x="632" y="765"/>
                </a:lnTo>
                <a:lnTo>
                  <a:pt x="633" y="767"/>
                </a:lnTo>
                <a:lnTo>
                  <a:pt x="632" y="770"/>
                </a:lnTo>
                <a:lnTo>
                  <a:pt x="630" y="771"/>
                </a:lnTo>
                <a:lnTo>
                  <a:pt x="629" y="770"/>
                </a:lnTo>
                <a:lnTo>
                  <a:pt x="627" y="767"/>
                </a:lnTo>
                <a:lnTo>
                  <a:pt x="629" y="765"/>
                </a:lnTo>
                <a:lnTo>
                  <a:pt x="630" y="764"/>
                </a:lnTo>
                <a:close/>
                <a:moveTo>
                  <a:pt x="656" y="778"/>
                </a:moveTo>
                <a:lnTo>
                  <a:pt x="656" y="778"/>
                </a:lnTo>
                <a:lnTo>
                  <a:pt x="657" y="779"/>
                </a:lnTo>
                <a:lnTo>
                  <a:pt x="656" y="781"/>
                </a:lnTo>
                <a:lnTo>
                  <a:pt x="656" y="781"/>
                </a:lnTo>
                <a:lnTo>
                  <a:pt x="655" y="781"/>
                </a:lnTo>
                <a:lnTo>
                  <a:pt x="655" y="779"/>
                </a:lnTo>
                <a:lnTo>
                  <a:pt x="655" y="778"/>
                </a:lnTo>
                <a:lnTo>
                  <a:pt x="656" y="778"/>
                </a:lnTo>
                <a:close/>
                <a:moveTo>
                  <a:pt x="653" y="770"/>
                </a:moveTo>
                <a:lnTo>
                  <a:pt x="656" y="769"/>
                </a:lnTo>
                <a:lnTo>
                  <a:pt x="659" y="771"/>
                </a:lnTo>
                <a:lnTo>
                  <a:pt x="657" y="773"/>
                </a:lnTo>
                <a:lnTo>
                  <a:pt x="655" y="775"/>
                </a:lnTo>
                <a:lnTo>
                  <a:pt x="651" y="775"/>
                </a:lnTo>
                <a:lnTo>
                  <a:pt x="649" y="772"/>
                </a:lnTo>
                <a:lnTo>
                  <a:pt x="650" y="771"/>
                </a:lnTo>
                <a:lnTo>
                  <a:pt x="653" y="770"/>
                </a:lnTo>
                <a:close/>
                <a:moveTo>
                  <a:pt x="624" y="797"/>
                </a:moveTo>
                <a:lnTo>
                  <a:pt x="624" y="797"/>
                </a:lnTo>
                <a:lnTo>
                  <a:pt x="625" y="797"/>
                </a:lnTo>
                <a:lnTo>
                  <a:pt x="625" y="790"/>
                </a:lnTo>
                <a:lnTo>
                  <a:pt x="625" y="784"/>
                </a:lnTo>
                <a:lnTo>
                  <a:pt x="624" y="784"/>
                </a:lnTo>
                <a:lnTo>
                  <a:pt x="621" y="785"/>
                </a:lnTo>
                <a:lnTo>
                  <a:pt x="623" y="791"/>
                </a:lnTo>
                <a:lnTo>
                  <a:pt x="624" y="797"/>
                </a:lnTo>
                <a:close/>
                <a:moveTo>
                  <a:pt x="631" y="795"/>
                </a:moveTo>
                <a:lnTo>
                  <a:pt x="632" y="795"/>
                </a:lnTo>
                <a:lnTo>
                  <a:pt x="633" y="794"/>
                </a:lnTo>
                <a:lnTo>
                  <a:pt x="633" y="788"/>
                </a:lnTo>
                <a:lnTo>
                  <a:pt x="633" y="782"/>
                </a:lnTo>
                <a:lnTo>
                  <a:pt x="631" y="783"/>
                </a:lnTo>
                <a:lnTo>
                  <a:pt x="629" y="783"/>
                </a:lnTo>
                <a:lnTo>
                  <a:pt x="630" y="789"/>
                </a:lnTo>
                <a:lnTo>
                  <a:pt x="631" y="795"/>
                </a:lnTo>
                <a:close/>
                <a:moveTo>
                  <a:pt x="638" y="793"/>
                </a:moveTo>
                <a:lnTo>
                  <a:pt x="639" y="791"/>
                </a:lnTo>
                <a:lnTo>
                  <a:pt x="641" y="791"/>
                </a:lnTo>
                <a:lnTo>
                  <a:pt x="641" y="785"/>
                </a:lnTo>
                <a:lnTo>
                  <a:pt x="641" y="781"/>
                </a:lnTo>
                <a:lnTo>
                  <a:pt x="639" y="781"/>
                </a:lnTo>
                <a:lnTo>
                  <a:pt x="638" y="782"/>
                </a:lnTo>
                <a:lnTo>
                  <a:pt x="638" y="787"/>
                </a:lnTo>
                <a:lnTo>
                  <a:pt x="638" y="793"/>
                </a:lnTo>
                <a:close/>
                <a:moveTo>
                  <a:pt x="644" y="790"/>
                </a:moveTo>
                <a:lnTo>
                  <a:pt x="645" y="790"/>
                </a:lnTo>
                <a:lnTo>
                  <a:pt x="647" y="789"/>
                </a:lnTo>
                <a:lnTo>
                  <a:pt x="649" y="785"/>
                </a:lnTo>
                <a:lnTo>
                  <a:pt x="649" y="783"/>
                </a:lnTo>
                <a:lnTo>
                  <a:pt x="648" y="782"/>
                </a:lnTo>
                <a:lnTo>
                  <a:pt x="645" y="781"/>
                </a:lnTo>
                <a:lnTo>
                  <a:pt x="645" y="781"/>
                </a:lnTo>
                <a:lnTo>
                  <a:pt x="644" y="781"/>
                </a:lnTo>
                <a:lnTo>
                  <a:pt x="644" y="785"/>
                </a:lnTo>
                <a:lnTo>
                  <a:pt x="644" y="790"/>
                </a:lnTo>
                <a:close/>
                <a:moveTo>
                  <a:pt x="558" y="701"/>
                </a:moveTo>
                <a:lnTo>
                  <a:pt x="555" y="704"/>
                </a:lnTo>
                <a:lnTo>
                  <a:pt x="554" y="706"/>
                </a:lnTo>
                <a:lnTo>
                  <a:pt x="555" y="709"/>
                </a:lnTo>
                <a:lnTo>
                  <a:pt x="561" y="709"/>
                </a:lnTo>
                <a:lnTo>
                  <a:pt x="557" y="713"/>
                </a:lnTo>
                <a:lnTo>
                  <a:pt x="555" y="717"/>
                </a:lnTo>
                <a:lnTo>
                  <a:pt x="555" y="718"/>
                </a:lnTo>
                <a:lnTo>
                  <a:pt x="557" y="719"/>
                </a:lnTo>
                <a:lnTo>
                  <a:pt x="558" y="721"/>
                </a:lnTo>
                <a:lnTo>
                  <a:pt x="559" y="722"/>
                </a:lnTo>
                <a:lnTo>
                  <a:pt x="552" y="731"/>
                </a:lnTo>
                <a:lnTo>
                  <a:pt x="549" y="737"/>
                </a:lnTo>
                <a:lnTo>
                  <a:pt x="551" y="739"/>
                </a:lnTo>
                <a:lnTo>
                  <a:pt x="552" y="739"/>
                </a:lnTo>
                <a:lnTo>
                  <a:pt x="554" y="737"/>
                </a:lnTo>
                <a:lnTo>
                  <a:pt x="559" y="735"/>
                </a:lnTo>
                <a:lnTo>
                  <a:pt x="551" y="746"/>
                </a:lnTo>
                <a:lnTo>
                  <a:pt x="548" y="752"/>
                </a:lnTo>
                <a:lnTo>
                  <a:pt x="549" y="753"/>
                </a:lnTo>
                <a:lnTo>
                  <a:pt x="551" y="754"/>
                </a:lnTo>
                <a:lnTo>
                  <a:pt x="553" y="753"/>
                </a:lnTo>
                <a:lnTo>
                  <a:pt x="557" y="753"/>
                </a:lnTo>
                <a:lnTo>
                  <a:pt x="549" y="761"/>
                </a:lnTo>
                <a:lnTo>
                  <a:pt x="547" y="766"/>
                </a:lnTo>
                <a:lnTo>
                  <a:pt x="547" y="769"/>
                </a:lnTo>
                <a:lnTo>
                  <a:pt x="547" y="769"/>
                </a:lnTo>
                <a:lnTo>
                  <a:pt x="548" y="770"/>
                </a:lnTo>
                <a:lnTo>
                  <a:pt x="549" y="770"/>
                </a:lnTo>
                <a:lnTo>
                  <a:pt x="545" y="777"/>
                </a:lnTo>
                <a:lnTo>
                  <a:pt x="543" y="783"/>
                </a:lnTo>
                <a:lnTo>
                  <a:pt x="543" y="784"/>
                </a:lnTo>
                <a:lnTo>
                  <a:pt x="545" y="785"/>
                </a:lnTo>
                <a:lnTo>
                  <a:pt x="547" y="787"/>
                </a:lnTo>
                <a:lnTo>
                  <a:pt x="549" y="787"/>
                </a:lnTo>
                <a:lnTo>
                  <a:pt x="545" y="789"/>
                </a:lnTo>
                <a:lnTo>
                  <a:pt x="541" y="793"/>
                </a:lnTo>
                <a:lnTo>
                  <a:pt x="539" y="797"/>
                </a:lnTo>
                <a:lnTo>
                  <a:pt x="536" y="805"/>
                </a:lnTo>
                <a:lnTo>
                  <a:pt x="531" y="813"/>
                </a:lnTo>
                <a:lnTo>
                  <a:pt x="524" y="820"/>
                </a:lnTo>
                <a:lnTo>
                  <a:pt x="521" y="825"/>
                </a:lnTo>
                <a:lnTo>
                  <a:pt x="521" y="829"/>
                </a:lnTo>
                <a:lnTo>
                  <a:pt x="522" y="831"/>
                </a:lnTo>
                <a:lnTo>
                  <a:pt x="523" y="832"/>
                </a:lnTo>
                <a:lnTo>
                  <a:pt x="525" y="835"/>
                </a:lnTo>
                <a:lnTo>
                  <a:pt x="530" y="836"/>
                </a:lnTo>
                <a:lnTo>
                  <a:pt x="535" y="841"/>
                </a:lnTo>
                <a:lnTo>
                  <a:pt x="540" y="847"/>
                </a:lnTo>
                <a:lnTo>
                  <a:pt x="543" y="855"/>
                </a:lnTo>
                <a:lnTo>
                  <a:pt x="547" y="866"/>
                </a:lnTo>
                <a:lnTo>
                  <a:pt x="549" y="872"/>
                </a:lnTo>
                <a:lnTo>
                  <a:pt x="552" y="874"/>
                </a:lnTo>
                <a:lnTo>
                  <a:pt x="555" y="874"/>
                </a:lnTo>
                <a:lnTo>
                  <a:pt x="560" y="873"/>
                </a:lnTo>
                <a:lnTo>
                  <a:pt x="570" y="871"/>
                </a:lnTo>
                <a:lnTo>
                  <a:pt x="579" y="869"/>
                </a:lnTo>
                <a:lnTo>
                  <a:pt x="584" y="869"/>
                </a:lnTo>
                <a:lnTo>
                  <a:pt x="587" y="868"/>
                </a:lnTo>
                <a:lnTo>
                  <a:pt x="589" y="866"/>
                </a:lnTo>
                <a:lnTo>
                  <a:pt x="589" y="863"/>
                </a:lnTo>
                <a:lnTo>
                  <a:pt x="589" y="861"/>
                </a:lnTo>
                <a:lnTo>
                  <a:pt x="587" y="859"/>
                </a:lnTo>
                <a:lnTo>
                  <a:pt x="584" y="856"/>
                </a:lnTo>
                <a:lnTo>
                  <a:pt x="579" y="855"/>
                </a:lnTo>
                <a:lnTo>
                  <a:pt x="579" y="853"/>
                </a:lnTo>
                <a:lnTo>
                  <a:pt x="577" y="850"/>
                </a:lnTo>
                <a:lnTo>
                  <a:pt x="573" y="849"/>
                </a:lnTo>
                <a:lnTo>
                  <a:pt x="569" y="851"/>
                </a:lnTo>
                <a:lnTo>
                  <a:pt x="571" y="848"/>
                </a:lnTo>
                <a:lnTo>
                  <a:pt x="571" y="845"/>
                </a:lnTo>
                <a:lnTo>
                  <a:pt x="571" y="844"/>
                </a:lnTo>
                <a:lnTo>
                  <a:pt x="570" y="843"/>
                </a:lnTo>
                <a:lnTo>
                  <a:pt x="567" y="843"/>
                </a:lnTo>
                <a:lnTo>
                  <a:pt x="565" y="843"/>
                </a:lnTo>
                <a:lnTo>
                  <a:pt x="567" y="841"/>
                </a:lnTo>
                <a:lnTo>
                  <a:pt x="567" y="839"/>
                </a:lnTo>
                <a:lnTo>
                  <a:pt x="564" y="839"/>
                </a:lnTo>
                <a:lnTo>
                  <a:pt x="558" y="842"/>
                </a:lnTo>
                <a:lnTo>
                  <a:pt x="558" y="841"/>
                </a:lnTo>
                <a:lnTo>
                  <a:pt x="557" y="838"/>
                </a:lnTo>
                <a:lnTo>
                  <a:pt x="560" y="837"/>
                </a:lnTo>
                <a:lnTo>
                  <a:pt x="563" y="835"/>
                </a:lnTo>
                <a:lnTo>
                  <a:pt x="564" y="832"/>
                </a:lnTo>
                <a:lnTo>
                  <a:pt x="565" y="830"/>
                </a:lnTo>
                <a:lnTo>
                  <a:pt x="557" y="832"/>
                </a:lnTo>
                <a:lnTo>
                  <a:pt x="548" y="836"/>
                </a:lnTo>
                <a:lnTo>
                  <a:pt x="551" y="832"/>
                </a:lnTo>
                <a:lnTo>
                  <a:pt x="553" y="830"/>
                </a:lnTo>
                <a:lnTo>
                  <a:pt x="554" y="827"/>
                </a:lnTo>
                <a:lnTo>
                  <a:pt x="554" y="825"/>
                </a:lnTo>
                <a:lnTo>
                  <a:pt x="548" y="826"/>
                </a:lnTo>
                <a:lnTo>
                  <a:pt x="542" y="827"/>
                </a:lnTo>
                <a:lnTo>
                  <a:pt x="551" y="821"/>
                </a:lnTo>
                <a:lnTo>
                  <a:pt x="557" y="815"/>
                </a:lnTo>
                <a:lnTo>
                  <a:pt x="559" y="812"/>
                </a:lnTo>
                <a:lnTo>
                  <a:pt x="560" y="808"/>
                </a:lnTo>
                <a:lnTo>
                  <a:pt x="553" y="811"/>
                </a:lnTo>
                <a:lnTo>
                  <a:pt x="547" y="812"/>
                </a:lnTo>
                <a:lnTo>
                  <a:pt x="553" y="807"/>
                </a:lnTo>
                <a:lnTo>
                  <a:pt x="558" y="802"/>
                </a:lnTo>
                <a:lnTo>
                  <a:pt x="561" y="797"/>
                </a:lnTo>
                <a:lnTo>
                  <a:pt x="561" y="794"/>
                </a:lnTo>
                <a:lnTo>
                  <a:pt x="557" y="796"/>
                </a:lnTo>
                <a:lnTo>
                  <a:pt x="551" y="799"/>
                </a:lnTo>
                <a:lnTo>
                  <a:pt x="552" y="796"/>
                </a:lnTo>
                <a:lnTo>
                  <a:pt x="554" y="793"/>
                </a:lnTo>
                <a:lnTo>
                  <a:pt x="559" y="790"/>
                </a:lnTo>
                <a:lnTo>
                  <a:pt x="565" y="789"/>
                </a:lnTo>
                <a:lnTo>
                  <a:pt x="570" y="785"/>
                </a:lnTo>
                <a:lnTo>
                  <a:pt x="573" y="782"/>
                </a:lnTo>
                <a:lnTo>
                  <a:pt x="576" y="777"/>
                </a:lnTo>
                <a:lnTo>
                  <a:pt x="576" y="772"/>
                </a:lnTo>
                <a:lnTo>
                  <a:pt x="566" y="777"/>
                </a:lnTo>
                <a:lnTo>
                  <a:pt x="558" y="781"/>
                </a:lnTo>
                <a:lnTo>
                  <a:pt x="569" y="771"/>
                </a:lnTo>
                <a:lnTo>
                  <a:pt x="577" y="763"/>
                </a:lnTo>
                <a:lnTo>
                  <a:pt x="583" y="755"/>
                </a:lnTo>
                <a:lnTo>
                  <a:pt x="587" y="748"/>
                </a:lnTo>
                <a:lnTo>
                  <a:pt x="585" y="748"/>
                </a:lnTo>
                <a:lnTo>
                  <a:pt x="584" y="748"/>
                </a:lnTo>
                <a:lnTo>
                  <a:pt x="581" y="749"/>
                </a:lnTo>
                <a:lnTo>
                  <a:pt x="577" y="752"/>
                </a:lnTo>
                <a:lnTo>
                  <a:pt x="566" y="759"/>
                </a:lnTo>
                <a:lnTo>
                  <a:pt x="553" y="770"/>
                </a:lnTo>
                <a:lnTo>
                  <a:pt x="553" y="767"/>
                </a:lnTo>
                <a:lnTo>
                  <a:pt x="553" y="766"/>
                </a:lnTo>
                <a:lnTo>
                  <a:pt x="565" y="757"/>
                </a:lnTo>
                <a:lnTo>
                  <a:pt x="577" y="746"/>
                </a:lnTo>
                <a:lnTo>
                  <a:pt x="587" y="735"/>
                </a:lnTo>
                <a:lnTo>
                  <a:pt x="595" y="723"/>
                </a:lnTo>
                <a:lnTo>
                  <a:pt x="578" y="736"/>
                </a:lnTo>
                <a:lnTo>
                  <a:pt x="560" y="749"/>
                </a:lnTo>
                <a:lnTo>
                  <a:pt x="565" y="745"/>
                </a:lnTo>
                <a:lnTo>
                  <a:pt x="576" y="731"/>
                </a:lnTo>
                <a:lnTo>
                  <a:pt x="587" y="719"/>
                </a:lnTo>
                <a:lnTo>
                  <a:pt x="591" y="713"/>
                </a:lnTo>
                <a:lnTo>
                  <a:pt x="590" y="712"/>
                </a:lnTo>
                <a:lnTo>
                  <a:pt x="589" y="712"/>
                </a:lnTo>
                <a:lnTo>
                  <a:pt x="587" y="712"/>
                </a:lnTo>
                <a:lnTo>
                  <a:pt x="583" y="715"/>
                </a:lnTo>
                <a:lnTo>
                  <a:pt x="575" y="721"/>
                </a:lnTo>
                <a:lnTo>
                  <a:pt x="563" y="731"/>
                </a:lnTo>
                <a:lnTo>
                  <a:pt x="564" y="730"/>
                </a:lnTo>
                <a:lnTo>
                  <a:pt x="565" y="728"/>
                </a:lnTo>
                <a:lnTo>
                  <a:pt x="572" y="719"/>
                </a:lnTo>
                <a:lnTo>
                  <a:pt x="581" y="711"/>
                </a:lnTo>
                <a:lnTo>
                  <a:pt x="589" y="705"/>
                </a:lnTo>
                <a:lnTo>
                  <a:pt x="596" y="699"/>
                </a:lnTo>
                <a:lnTo>
                  <a:pt x="601" y="692"/>
                </a:lnTo>
                <a:lnTo>
                  <a:pt x="606" y="683"/>
                </a:lnTo>
                <a:lnTo>
                  <a:pt x="606" y="681"/>
                </a:lnTo>
                <a:lnTo>
                  <a:pt x="606" y="681"/>
                </a:lnTo>
                <a:lnTo>
                  <a:pt x="603" y="682"/>
                </a:lnTo>
                <a:lnTo>
                  <a:pt x="601" y="683"/>
                </a:lnTo>
                <a:lnTo>
                  <a:pt x="593" y="691"/>
                </a:lnTo>
                <a:lnTo>
                  <a:pt x="581" y="701"/>
                </a:lnTo>
                <a:lnTo>
                  <a:pt x="575" y="706"/>
                </a:lnTo>
                <a:lnTo>
                  <a:pt x="569" y="711"/>
                </a:lnTo>
                <a:lnTo>
                  <a:pt x="575" y="705"/>
                </a:lnTo>
                <a:lnTo>
                  <a:pt x="588" y="691"/>
                </a:lnTo>
                <a:lnTo>
                  <a:pt x="601" y="676"/>
                </a:lnTo>
                <a:lnTo>
                  <a:pt x="607" y="670"/>
                </a:lnTo>
                <a:lnTo>
                  <a:pt x="608" y="668"/>
                </a:lnTo>
                <a:lnTo>
                  <a:pt x="608" y="665"/>
                </a:lnTo>
                <a:lnTo>
                  <a:pt x="606" y="665"/>
                </a:lnTo>
                <a:lnTo>
                  <a:pt x="602" y="668"/>
                </a:lnTo>
                <a:lnTo>
                  <a:pt x="596" y="673"/>
                </a:lnTo>
                <a:lnTo>
                  <a:pt x="589" y="677"/>
                </a:lnTo>
                <a:lnTo>
                  <a:pt x="575" y="691"/>
                </a:lnTo>
                <a:lnTo>
                  <a:pt x="558" y="701"/>
                </a:lnTo>
                <a:close/>
                <a:moveTo>
                  <a:pt x="512" y="860"/>
                </a:moveTo>
                <a:lnTo>
                  <a:pt x="510" y="857"/>
                </a:lnTo>
                <a:lnTo>
                  <a:pt x="509" y="856"/>
                </a:lnTo>
                <a:lnTo>
                  <a:pt x="509" y="854"/>
                </a:lnTo>
                <a:lnTo>
                  <a:pt x="510" y="851"/>
                </a:lnTo>
                <a:lnTo>
                  <a:pt x="511" y="850"/>
                </a:lnTo>
                <a:lnTo>
                  <a:pt x="513" y="849"/>
                </a:lnTo>
                <a:lnTo>
                  <a:pt x="516" y="849"/>
                </a:lnTo>
                <a:lnTo>
                  <a:pt x="517" y="850"/>
                </a:lnTo>
                <a:lnTo>
                  <a:pt x="527" y="856"/>
                </a:lnTo>
                <a:lnTo>
                  <a:pt x="536" y="863"/>
                </a:lnTo>
                <a:lnTo>
                  <a:pt x="539" y="866"/>
                </a:lnTo>
                <a:lnTo>
                  <a:pt x="539" y="867"/>
                </a:lnTo>
                <a:lnTo>
                  <a:pt x="539" y="869"/>
                </a:lnTo>
                <a:lnTo>
                  <a:pt x="539" y="871"/>
                </a:lnTo>
                <a:lnTo>
                  <a:pt x="537" y="873"/>
                </a:lnTo>
                <a:lnTo>
                  <a:pt x="536" y="873"/>
                </a:lnTo>
                <a:lnTo>
                  <a:pt x="534" y="873"/>
                </a:lnTo>
                <a:lnTo>
                  <a:pt x="533" y="873"/>
                </a:lnTo>
                <a:lnTo>
                  <a:pt x="522" y="866"/>
                </a:lnTo>
                <a:lnTo>
                  <a:pt x="512" y="860"/>
                </a:lnTo>
                <a:close/>
                <a:moveTo>
                  <a:pt x="519" y="848"/>
                </a:moveTo>
                <a:lnTo>
                  <a:pt x="517" y="845"/>
                </a:lnTo>
                <a:lnTo>
                  <a:pt x="517" y="844"/>
                </a:lnTo>
                <a:lnTo>
                  <a:pt x="517" y="842"/>
                </a:lnTo>
                <a:lnTo>
                  <a:pt x="518" y="839"/>
                </a:lnTo>
                <a:lnTo>
                  <a:pt x="519" y="838"/>
                </a:lnTo>
                <a:lnTo>
                  <a:pt x="522" y="837"/>
                </a:lnTo>
                <a:lnTo>
                  <a:pt x="523" y="837"/>
                </a:lnTo>
                <a:lnTo>
                  <a:pt x="525" y="838"/>
                </a:lnTo>
                <a:lnTo>
                  <a:pt x="530" y="843"/>
                </a:lnTo>
                <a:lnTo>
                  <a:pt x="535" y="848"/>
                </a:lnTo>
                <a:lnTo>
                  <a:pt x="539" y="851"/>
                </a:lnTo>
                <a:lnTo>
                  <a:pt x="537" y="855"/>
                </a:lnTo>
                <a:lnTo>
                  <a:pt x="536" y="856"/>
                </a:lnTo>
                <a:lnTo>
                  <a:pt x="533" y="855"/>
                </a:lnTo>
                <a:lnTo>
                  <a:pt x="525" y="851"/>
                </a:lnTo>
                <a:lnTo>
                  <a:pt x="519" y="848"/>
                </a:lnTo>
                <a:close/>
                <a:moveTo>
                  <a:pt x="560" y="886"/>
                </a:moveTo>
                <a:lnTo>
                  <a:pt x="558" y="885"/>
                </a:lnTo>
                <a:lnTo>
                  <a:pt x="555" y="886"/>
                </a:lnTo>
                <a:lnTo>
                  <a:pt x="554" y="889"/>
                </a:lnTo>
                <a:lnTo>
                  <a:pt x="557" y="890"/>
                </a:lnTo>
                <a:lnTo>
                  <a:pt x="569" y="899"/>
                </a:lnTo>
                <a:lnTo>
                  <a:pt x="583" y="908"/>
                </a:lnTo>
                <a:lnTo>
                  <a:pt x="590" y="910"/>
                </a:lnTo>
                <a:lnTo>
                  <a:pt x="597" y="913"/>
                </a:lnTo>
                <a:lnTo>
                  <a:pt x="606" y="913"/>
                </a:lnTo>
                <a:lnTo>
                  <a:pt x="613" y="914"/>
                </a:lnTo>
                <a:lnTo>
                  <a:pt x="617" y="913"/>
                </a:lnTo>
                <a:lnTo>
                  <a:pt x="619" y="910"/>
                </a:lnTo>
                <a:lnTo>
                  <a:pt x="619" y="910"/>
                </a:lnTo>
                <a:lnTo>
                  <a:pt x="619" y="909"/>
                </a:lnTo>
                <a:lnTo>
                  <a:pt x="617" y="908"/>
                </a:lnTo>
                <a:lnTo>
                  <a:pt x="614" y="907"/>
                </a:lnTo>
                <a:lnTo>
                  <a:pt x="601" y="903"/>
                </a:lnTo>
                <a:lnTo>
                  <a:pt x="589" y="899"/>
                </a:lnTo>
                <a:lnTo>
                  <a:pt x="575" y="893"/>
                </a:lnTo>
                <a:lnTo>
                  <a:pt x="560" y="886"/>
                </a:lnTo>
                <a:close/>
                <a:moveTo>
                  <a:pt x="566" y="886"/>
                </a:moveTo>
                <a:lnTo>
                  <a:pt x="564" y="883"/>
                </a:lnTo>
                <a:lnTo>
                  <a:pt x="564" y="880"/>
                </a:lnTo>
                <a:lnTo>
                  <a:pt x="565" y="878"/>
                </a:lnTo>
                <a:lnTo>
                  <a:pt x="567" y="875"/>
                </a:lnTo>
                <a:lnTo>
                  <a:pt x="579" y="875"/>
                </a:lnTo>
                <a:lnTo>
                  <a:pt x="591" y="874"/>
                </a:lnTo>
                <a:lnTo>
                  <a:pt x="594" y="874"/>
                </a:lnTo>
                <a:lnTo>
                  <a:pt x="597" y="875"/>
                </a:lnTo>
                <a:lnTo>
                  <a:pt x="600" y="878"/>
                </a:lnTo>
                <a:lnTo>
                  <a:pt x="603" y="881"/>
                </a:lnTo>
                <a:lnTo>
                  <a:pt x="608" y="887"/>
                </a:lnTo>
                <a:lnTo>
                  <a:pt x="614" y="893"/>
                </a:lnTo>
                <a:lnTo>
                  <a:pt x="615" y="898"/>
                </a:lnTo>
                <a:lnTo>
                  <a:pt x="615" y="901"/>
                </a:lnTo>
                <a:lnTo>
                  <a:pt x="613" y="903"/>
                </a:lnTo>
                <a:lnTo>
                  <a:pt x="611" y="903"/>
                </a:lnTo>
                <a:lnTo>
                  <a:pt x="599" y="899"/>
                </a:lnTo>
                <a:lnTo>
                  <a:pt x="588" y="896"/>
                </a:lnTo>
                <a:lnTo>
                  <a:pt x="577" y="891"/>
                </a:lnTo>
                <a:lnTo>
                  <a:pt x="566" y="886"/>
                </a:lnTo>
                <a:close/>
                <a:moveTo>
                  <a:pt x="424" y="655"/>
                </a:moveTo>
                <a:lnTo>
                  <a:pt x="418" y="669"/>
                </a:lnTo>
                <a:lnTo>
                  <a:pt x="412" y="688"/>
                </a:lnTo>
                <a:lnTo>
                  <a:pt x="406" y="715"/>
                </a:lnTo>
                <a:lnTo>
                  <a:pt x="402" y="749"/>
                </a:lnTo>
                <a:lnTo>
                  <a:pt x="400" y="766"/>
                </a:lnTo>
                <a:lnTo>
                  <a:pt x="399" y="784"/>
                </a:lnTo>
                <a:lnTo>
                  <a:pt x="399" y="802"/>
                </a:lnTo>
                <a:lnTo>
                  <a:pt x="402" y="819"/>
                </a:lnTo>
                <a:lnTo>
                  <a:pt x="404" y="827"/>
                </a:lnTo>
                <a:lnTo>
                  <a:pt x="408" y="833"/>
                </a:lnTo>
                <a:lnTo>
                  <a:pt x="411" y="836"/>
                </a:lnTo>
                <a:lnTo>
                  <a:pt x="416" y="836"/>
                </a:lnTo>
                <a:lnTo>
                  <a:pt x="430" y="833"/>
                </a:lnTo>
                <a:lnTo>
                  <a:pt x="464" y="829"/>
                </a:lnTo>
                <a:lnTo>
                  <a:pt x="497" y="823"/>
                </a:lnTo>
                <a:lnTo>
                  <a:pt x="512" y="820"/>
                </a:lnTo>
                <a:lnTo>
                  <a:pt x="517" y="819"/>
                </a:lnTo>
                <a:lnTo>
                  <a:pt x="521" y="815"/>
                </a:lnTo>
                <a:lnTo>
                  <a:pt x="523" y="814"/>
                </a:lnTo>
                <a:lnTo>
                  <a:pt x="523" y="812"/>
                </a:lnTo>
                <a:lnTo>
                  <a:pt x="523" y="809"/>
                </a:lnTo>
                <a:lnTo>
                  <a:pt x="523" y="807"/>
                </a:lnTo>
                <a:lnTo>
                  <a:pt x="521" y="803"/>
                </a:lnTo>
                <a:lnTo>
                  <a:pt x="518" y="800"/>
                </a:lnTo>
                <a:lnTo>
                  <a:pt x="517" y="805"/>
                </a:lnTo>
                <a:lnTo>
                  <a:pt x="516" y="811"/>
                </a:lnTo>
                <a:lnTo>
                  <a:pt x="513" y="806"/>
                </a:lnTo>
                <a:lnTo>
                  <a:pt x="511" y="801"/>
                </a:lnTo>
                <a:lnTo>
                  <a:pt x="509" y="807"/>
                </a:lnTo>
                <a:lnTo>
                  <a:pt x="506" y="812"/>
                </a:lnTo>
                <a:lnTo>
                  <a:pt x="504" y="806"/>
                </a:lnTo>
                <a:lnTo>
                  <a:pt x="500" y="799"/>
                </a:lnTo>
                <a:lnTo>
                  <a:pt x="499" y="807"/>
                </a:lnTo>
                <a:lnTo>
                  <a:pt x="497" y="814"/>
                </a:lnTo>
                <a:lnTo>
                  <a:pt x="493" y="808"/>
                </a:lnTo>
                <a:lnTo>
                  <a:pt x="491" y="802"/>
                </a:lnTo>
                <a:lnTo>
                  <a:pt x="489" y="808"/>
                </a:lnTo>
                <a:lnTo>
                  <a:pt x="487" y="815"/>
                </a:lnTo>
                <a:lnTo>
                  <a:pt x="486" y="809"/>
                </a:lnTo>
                <a:lnTo>
                  <a:pt x="485" y="803"/>
                </a:lnTo>
                <a:lnTo>
                  <a:pt x="482" y="811"/>
                </a:lnTo>
                <a:lnTo>
                  <a:pt x="480" y="818"/>
                </a:lnTo>
                <a:lnTo>
                  <a:pt x="477" y="812"/>
                </a:lnTo>
                <a:lnTo>
                  <a:pt x="476" y="806"/>
                </a:lnTo>
                <a:lnTo>
                  <a:pt x="474" y="813"/>
                </a:lnTo>
                <a:lnTo>
                  <a:pt x="471" y="820"/>
                </a:lnTo>
                <a:lnTo>
                  <a:pt x="469" y="813"/>
                </a:lnTo>
                <a:lnTo>
                  <a:pt x="467" y="806"/>
                </a:lnTo>
                <a:lnTo>
                  <a:pt x="464" y="811"/>
                </a:lnTo>
                <a:lnTo>
                  <a:pt x="463" y="817"/>
                </a:lnTo>
                <a:lnTo>
                  <a:pt x="461" y="812"/>
                </a:lnTo>
                <a:lnTo>
                  <a:pt x="458" y="808"/>
                </a:lnTo>
                <a:lnTo>
                  <a:pt x="457" y="812"/>
                </a:lnTo>
                <a:lnTo>
                  <a:pt x="455" y="815"/>
                </a:lnTo>
                <a:lnTo>
                  <a:pt x="453" y="812"/>
                </a:lnTo>
                <a:lnTo>
                  <a:pt x="451" y="809"/>
                </a:lnTo>
                <a:lnTo>
                  <a:pt x="447" y="808"/>
                </a:lnTo>
                <a:lnTo>
                  <a:pt x="444" y="808"/>
                </a:lnTo>
                <a:lnTo>
                  <a:pt x="440" y="808"/>
                </a:lnTo>
                <a:lnTo>
                  <a:pt x="437" y="809"/>
                </a:lnTo>
                <a:lnTo>
                  <a:pt x="437" y="811"/>
                </a:lnTo>
                <a:lnTo>
                  <a:pt x="435" y="812"/>
                </a:lnTo>
                <a:lnTo>
                  <a:pt x="434" y="811"/>
                </a:lnTo>
                <a:lnTo>
                  <a:pt x="433" y="809"/>
                </a:lnTo>
                <a:lnTo>
                  <a:pt x="422" y="807"/>
                </a:lnTo>
                <a:lnTo>
                  <a:pt x="410" y="805"/>
                </a:lnTo>
                <a:lnTo>
                  <a:pt x="415" y="802"/>
                </a:lnTo>
                <a:lnTo>
                  <a:pt x="420" y="800"/>
                </a:lnTo>
                <a:lnTo>
                  <a:pt x="418" y="799"/>
                </a:lnTo>
                <a:lnTo>
                  <a:pt x="417" y="796"/>
                </a:lnTo>
                <a:lnTo>
                  <a:pt x="415" y="796"/>
                </a:lnTo>
                <a:lnTo>
                  <a:pt x="410" y="796"/>
                </a:lnTo>
                <a:lnTo>
                  <a:pt x="415" y="793"/>
                </a:lnTo>
                <a:lnTo>
                  <a:pt x="420" y="789"/>
                </a:lnTo>
                <a:lnTo>
                  <a:pt x="415" y="788"/>
                </a:lnTo>
                <a:lnTo>
                  <a:pt x="410" y="788"/>
                </a:lnTo>
                <a:lnTo>
                  <a:pt x="415" y="784"/>
                </a:lnTo>
                <a:lnTo>
                  <a:pt x="420" y="782"/>
                </a:lnTo>
                <a:lnTo>
                  <a:pt x="420" y="779"/>
                </a:lnTo>
                <a:lnTo>
                  <a:pt x="417" y="777"/>
                </a:lnTo>
                <a:lnTo>
                  <a:pt x="414" y="776"/>
                </a:lnTo>
                <a:lnTo>
                  <a:pt x="409" y="773"/>
                </a:lnTo>
                <a:lnTo>
                  <a:pt x="415" y="771"/>
                </a:lnTo>
                <a:lnTo>
                  <a:pt x="420" y="770"/>
                </a:lnTo>
                <a:lnTo>
                  <a:pt x="420" y="769"/>
                </a:lnTo>
                <a:lnTo>
                  <a:pt x="420" y="767"/>
                </a:lnTo>
                <a:lnTo>
                  <a:pt x="415" y="766"/>
                </a:lnTo>
                <a:lnTo>
                  <a:pt x="409" y="766"/>
                </a:lnTo>
                <a:lnTo>
                  <a:pt x="415" y="764"/>
                </a:lnTo>
                <a:lnTo>
                  <a:pt x="420" y="761"/>
                </a:lnTo>
                <a:lnTo>
                  <a:pt x="421" y="759"/>
                </a:lnTo>
                <a:lnTo>
                  <a:pt x="418" y="758"/>
                </a:lnTo>
                <a:lnTo>
                  <a:pt x="416" y="755"/>
                </a:lnTo>
                <a:lnTo>
                  <a:pt x="411" y="754"/>
                </a:lnTo>
                <a:lnTo>
                  <a:pt x="416" y="753"/>
                </a:lnTo>
                <a:lnTo>
                  <a:pt x="420" y="752"/>
                </a:lnTo>
                <a:lnTo>
                  <a:pt x="420" y="749"/>
                </a:lnTo>
                <a:lnTo>
                  <a:pt x="418" y="747"/>
                </a:lnTo>
                <a:lnTo>
                  <a:pt x="416" y="745"/>
                </a:lnTo>
                <a:lnTo>
                  <a:pt x="412" y="743"/>
                </a:lnTo>
                <a:lnTo>
                  <a:pt x="416" y="741"/>
                </a:lnTo>
                <a:lnTo>
                  <a:pt x="420" y="740"/>
                </a:lnTo>
                <a:lnTo>
                  <a:pt x="416" y="737"/>
                </a:lnTo>
                <a:lnTo>
                  <a:pt x="412" y="735"/>
                </a:lnTo>
                <a:lnTo>
                  <a:pt x="417" y="733"/>
                </a:lnTo>
                <a:lnTo>
                  <a:pt x="422" y="730"/>
                </a:lnTo>
                <a:lnTo>
                  <a:pt x="422" y="729"/>
                </a:lnTo>
                <a:lnTo>
                  <a:pt x="421" y="727"/>
                </a:lnTo>
                <a:lnTo>
                  <a:pt x="418" y="725"/>
                </a:lnTo>
                <a:lnTo>
                  <a:pt x="415" y="723"/>
                </a:lnTo>
                <a:lnTo>
                  <a:pt x="421" y="722"/>
                </a:lnTo>
                <a:lnTo>
                  <a:pt x="426" y="719"/>
                </a:lnTo>
                <a:lnTo>
                  <a:pt x="424" y="717"/>
                </a:lnTo>
                <a:lnTo>
                  <a:pt x="423" y="716"/>
                </a:lnTo>
                <a:lnTo>
                  <a:pt x="420" y="713"/>
                </a:lnTo>
                <a:lnTo>
                  <a:pt x="416" y="712"/>
                </a:lnTo>
                <a:lnTo>
                  <a:pt x="421" y="711"/>
                </a:lnTo>
                <a:lnTo>
                  <a:pt x="426" y="709"/>
                </a:lnTo>
                <a:lnTo>
                  <a:pt x="422" y="706"/>
                </a:lnTo>
                <a:lnTo>
                  <a:pt x="417" y="704"/>
                </a:lnTo>
                <a:lnTo>
                  <a:pt x="422" y="701"/>
                </a:lnTo>
                <a:lnTo>
                  <a:pt x="427" y="700"/>
                </a:lnTo>
                <a:lnTo>
                  <a:pt x="423" y="699"/>
                </a:lnTo>
                <a:lnTo>
                  <a:pt x="420" y="698"/>
                </a:lnTo>
                <a:lnTo>
                  <a:pt x="423" y="694"/>
                </a:lnTo>
                <a:lnTo>
                  <a:pt x="428" y="692"/>
                </a:lnTo>
                <a:lnTo>
                  <a:pt x="428" y="691"/>
                </a:lnTo>
                <a:lnTo>
                  <a:pt x="427" y="689"/>
                </a:lnTo>
                <a:lnTo>
                  <a:pt x="424" y="688"/>
                </a:lnTo>
                <a:lnTo>
                  <a:pt x="420" y="687"/>
                </a:lnTo>
                <a:lnTo>
                  <a:pt x="424" y="686"/>
                </a:lnTo>
                <a:lnTo>
                  <a:pt x="429" y="683"/>
                </a:lnTo>
                <a:lnTo>
                  <a:pt x="429" y="682"/>
                </a:lnTo>
                <a:lnTo>
                  <a:pt x="430" y="680"/>
                </a:lnTo>
                <a:lnTo>
                  <a:pt x="426" y="681"/>
                </a:lnTo>
                <a:lnTo>
                  <a:pt x="421" y="681"/>
                </a:lnTo>
                <a:lnTo>
                  <a:pt x="423" y="680"/>
                </a:lnTo>
                <a:lnTo>
                  <a:pt x="426" y="677"/>
                </a:lnTo>
                <a:lnTo>
                  <a:pt x="422" y="675"/>
                </a:lnTo>
                <a:lnTo>
                  <a:pt x="420" y="673"/>
                </a:lnTo>
                <a:lnTo>
                  <a:pt x="427" y="671"/>
                </a:lnTo>
                <a:lnTo>
                  <a:pt x="433" y="669"/>
                </a:lnTo>
                <a:lnTo>
                  <a:pt x="434" y="668"/>
                </a:lnTo>
                <a:lnTo>
                  <a:pt x="434" y="667"/>
                </a:lnTo>
                <a:lnTo>
                  <a:pt x="429" y="665"/>
                </a:lnTo>
                <a:lnTo>
                  <a:pt x="424" y="664"/>
                </a:lnTo>
                <a:lnTo>
                  <a:pt x="428" y="662"/>
                </a:lnTo>
                <a:lnTo>
                  <a:pt x="433" y="659"/>
                </a:lnTo>
                <a:lnTo>
                  <a:pt x="432" y="657"/>
                </a:lnTo>
                <a:lnTo>
                  <a:pt x="429" y="656"/>
                </a:lnTo>
                <a:lnTo>
                  <a:pt x="427" y="655"/>
                </a:lnTo>
                <a:lnTo>
                  <a:pt x="424" y="655"/>
                </a:lnTo>
                <a:close/>
                <a:moveTo>
                  <a:pt x="440" y="668"/>
                </a:moveTo>
                <a:lnTo>
                  <a:pt x="440" y="668"/>
                </a:lnTo>
                <a:lnTo>
                  <a:pt x="441" y="668"/>
                </a:lnTo>
                <a:lnTo>
                  <a:pt x="437" y="701"/>
                </a:lnTo>
                <a:lnTo>
                  <a:pt x="433" y="734"/>
                </a:lnTo>
                <a:lnTo>
                  <a:pt x="433" y="751"/>
                </a:lnTo>
                <a:lnTo>
                  <a:pt x="433" y="766"/>
                </a:lnTo>
                <a:lnTo>
                  <a:pt x="434" y="782"/>
                </a:lnTo>
                <a:lnTo>
                  <a:pt x="435" y="796"/>
                </a:lnTo>
                <a:lnTo>
                  <a:pt x="435" y="773"/>
                </a:lnTo>
                <a:lnTo>
                  <a:pt x="435" y="751"/>
                </a:lnTo>
                <a:lnTo>
                  <a:pt x="437" y="729"/>
                </a:lnTo>
                <a:lnTo>
                  <a:pt x="438" y="709"/>
                </a:lnTo>
                <a:lnTo>
                  <a:pt x="441" y="692"/>
                </a:lnTo>
                <a:lnTo>
                  <a:pt x="444" y="676"/>
                </a:lnTo>
                <a:lnTo>
                  <a:pt x="447" y="665"/>
                </a:lnTo>
                <a:lnTo>
                  <a:pt x="452" y="659"/>
                </a:lnTo>
                <a:lnTo>
                  <a:pt x="453" y="662"/>
                </a:lnTo>
                <a:lnTo>
                  <a:pt x="453" y="664"/>
                </a:lnTo>
                <a:lnTo>
                  <a:pt x="450" y="682"/>
                </a:lnTo>
                <a:lnTo>
                  <a:pt x="446" y="699"/>
                </a:lnTo>
                <a:lnTo>
                  <a:pt x="444" y="717"/>
                </a:lnTo>
                <a:lnTo>
                  <a:pt x="443" y="734"/>
                </a:lnTo>
                <a:lnTo>
                  <a:pt x="443" y="749"/>
                </a:lnTo>
                <a:lnTo>
                  <a:pt x="444" y="765"/>
                </a:lnTo>
                <a:lnTo>
                  <a:pt x="445" y="781"/>
                </a:lnTo>
                <a:lnTo>
                  <a:pt x="449" y="796"/>
                </a:lnTo>
                <a:lnTo>
                  <a:pt x="446" y="772"/>
                </a:lnTo>
                <a:lnTo>
                  <a:pt x="446" y="751"/>
                </a:lnTo>
                <a:lnTo>
                  <a:pt x="446" y="731"/>
                </a:lnTo>
                <a:lnTo>
                  <a:pt x="447" y="716"/>
                </a:lnTo>
                <a:lnTo>
                  <a:pt x="449" y="701"/>
                </a:lnTo>
                <a:lnTo>
                  <a:pt x="451" y="688"/>
                </a:lnTo>
                <a:lnTo>
                  <a:pt x="455" y="679"/>
                </a:lnTo>
                <a:lnTo>
                  <a:pt x="459" y="669"/>
                </a:lnTo>
                <a:lnTo>
                  <a:pt x="459" y="673"/>
                </a:lnTo>
                <a:lnTo>
                  <a:pt x="459" y="676"/>
                </a:lnTo>
                <a:lnTo>
                  <a:pt x="456" y="693"/>
                </a:lnTo>
                <a:lnTo>
                  <a:pt x="453" y="710"/>
                </a:lnTo>
                <a:lnTo>
                  <a:pt x="452" y="725"/>
                </a:lnTo>
                <a:lnTo>
                  <a:pt x="452" y="740"/>
                </a:lnTo>
                <a:lnTo>
                  <a:pt x="452" y="754"/>
                </a:lnTo>
                <a:lnTo>
                  <a:pt x="453" y="767"/>
                </a:lnTo>
                <a:lnTo>
                  <a:pt x="455" y="779"/>
                </a:lnTo>
                <a:lnTo>
                  <a:pt x="458" y="791"/>
                </a:lnTo>
                <a:lnTo>
                  <a:pt x="459" y="790"/>
                </a:lnTo>
                <a:lnTo>
                  <a:pt x="461" y="790"/>
                </a:lnTo>
                <a:lnTo>
                  <a:pt x="458" y="772"/>
                </a:lnTo>
                <a:lnTo>
                  <a:pt x="457" y="755"/>
                </a:lnTo>
                <a:lnTo>
                  <a:pt x="457" y="739"/>
                </a:lnTo>
                <a:lnTo>
                  <a:pt x="458" y="723"/>
                </a:lnTo>
                <a:lnTo>
                  <a:pt x="461" y="694"/>
                </a:lnTo>
                <a:lnTo>
                  <a:pt x="465" y="665"/>
                </a:lnTo>
                <a:lnTo>
                  <a:pt x="468" y="665"/>
                </a:lnTo>
                <a:lnTo>
                  <a:pt x="470" y="665"/>
                </a:lnTo>
                <a:lnTo>
                  <a:pt x="467" y="683"/>
                </a:lnTo>
                <a:lnTo>
                  <a:pt x="465" y="701"/>
                </a:lnTo>
                <a:lnTo>
                  <a:pt x="463" y="717"/>
                </a:lnTo>
                <a:lnTo>
                  <a:pt x="463" y="733"/>
                </a:lnTo>
                <a:lnTo>
                  <a:pt x="463" y="748"/>
                </a:lnTo>
                <a:lnTo>
                  <a:pt x="464" y="761"/>
                </a:lnTo>
                <a:lnTo>
                  <a:pt x="465" y="776"/>
                </a:lnTo>
                <a:lnTo>
                  <a:pt x="468" y="789"/>
                </a:lnTo>
                <a:lnTo>
                  <a:pt x="469" y="788"/>
                </a:lnTo>
                <a:lnTo>
                  <a:pt x="470" y="787"/>
                </a:lnTo>
                <a:lnTo>
                  <a:pt x="467" y="752"/>
                </a:lnTo>
                <a:lnTo>
                  <a:pt x="467" y="721"/>
                </a:lnTo>
                <a:lnTo>
                  <a:pt x="468" y="706"/>
                </a:lnTo>
                <a:lnTo>
                  <a:pt x="469" y="693"/>
                </a:lnTo>
                <a:lnTo>
                  <a:pt x="470" y="681"/>
                </a:lnTo>
                <a:lnTo>
                  <a:pt x="473" y="668"/>
                </a:lnTo>
                <a:lnTo>
                  <a:pt x="475" y="669"/>
                </a:lnTo>
                <a:lnTo>
                  <a:pt x="477" y="669"/>
                </a:lnTo>
                <a:lnTo>
                  <a:pt x="473" y="704"/>
                </a:lnTo>
                <a:lnTo>
                  <a:pt x="471" y="735"/>
                </a:lnTo>
                <a:lnTo>
                  <a:pt x="471" y="749"/>
                </a:lnTo>
                <a:lnTo>
                  <a:pt x="473" y="763"/>
                </a:lnTo>
                <a:lnTo>
                  <a:pt x="474" y="776"/>
                </a:lnTo>
                <a:lnTo>
                  <a:pt x="476" y="788"/>
                </a:lnTo>
                <a:lnTo>
                  <a:pt x="477" y="788"/>
                </a:lnTo>
                <a:lnTo>
                  <a:pt x="479" y="788"/>
                </a:lnTo>
                <a:lnTo>
                  <a:pt x="476" y="767"/>
                </a:lnTo>
                <a:lnTo>
                  <a:pt x="476" y="751"/>
                </a:lnTo>
                <a:lnTo>
                  <a:pt x="475" y="734"/>
                </a:lnTo>
                <a:lnTo>
                  <a:pt x="476" y="718"/>
                </a:lnTo>
                <a:lnTo>
                  <a:pt x="477" y="704"/>
                </a:lnTo>
                <a:lnTo>
                  <a:pt x="479" y="691"/>
                </a:lnTo>
                <a:lnTo>
                  <a:pt x="480" y="679"/>
                </a:lnTo>
                <a:lnTo>
                  <a:pt x="482" y="668"/>
                </a:lnTo>
                <a:lnTo>
                  <a:pt x="485" y="669"/>
                </a:lnTo>
                <a:lnTo>
                  <a:pt x="486" y="670"/>
                </a:lnTo>
                <a:lnTo>
                  <a:pt x="482" y="701"/>
                </a:lnTo>
                <a:lnTo>
                  <a:pt x="482" y="730"/>
                </a:lnTo>
                <a:lnTo>
                  <a:pt x="482" y="758"/>
                </a:lnTo>
                <a:lnTo>
                  <a:pt x="486" y="785"/>
                </a:lnTo>
                <a:lnTo>
                  <a:pt x="487" y="784"/>
                </a:lnTo>
                <a:lnTo>
                  <a:pt x="488" y="784"/>
                </a:lnTo>
                <a:lnTo>
                  <a:pt x="487" y="751"/>
                </a:lnTo>
                <a:lnTo>
                  <a:pt x="486" y="722"/>
                </a:lnTo>
                <a:lnTo>
                  <a:pt x="486" y="709"/>
                </a:lnTo>
                <a:lnTo>
                  <a:pt x="487" y="697"/>
                </a:lnTo>
                <a:lnTo>
                  <a:pt x="488" y="685"/>
                </a:lnTo>
                <a:lnTo>
                  <a:pt x="489" y="674"/>
                </a:lnTo>
                <a:lnTo>
                  <a:pt x="492" y="673"/>
                </a:lnTo>
                <a:lnTo>
                  <a:pt x="493" y="670"/>
                </a:lnTo>
                <a:lnTo>
                  <a:pt x="491" y="697"/>
                </a:lnTo>
                <a:lnTo>
                  <a:pt x="489" y="724"/>
                </a:lnTo>
                <a:lnTo>
                  <a:pt x="491" y="754"/>
                </a:lnTo>
                <a:lnTo>
                  <a:pt x="494" y="784"/>
                </a:lnTo>
                <a:lnTo>
                  <a:pt x="495" y="784"/>
                </a:lnTo>
                <a:lnTo>
                  <a:pt x="497" y="784"/>
                </a:lnTo>
                <a:lnTo>
                  <a:pt x="494" y="749"/>
                </a:lnTo>
                <a:lnTo>
                  <a:pt x="494" y="718"/>
                </a:lnTo>
                <a:lnTo>
                  <a:pt x="495" y="691"/>
                </a:lnTo>
                <a:lnTo>
                  <a:pt x="499" y="665"/>
                </a:lnTo>
                <a:lnTo>
                  <a:pt x="500" y="667"/>
                </a:lnTo>
                <a:lnTo>
                  <a:pt x="501" y="668"/>
                </a:lnTo>
                <a:lnTo>
                  <a:pt x="500" y="698"/>
                </a:lnTo>
                <a:lnTo>
                  <a:pt x="499" y="727"/>
                </a:lnTo>
                <a:lnTo>
                  <a:pt x="500" y="755"/>
                </a:lnTo>
                <a:lnTo>
                  <a:pt x="503" y="785"/>
                </a:lnTo>
                <a:lnTo>
                  <a:pt x="504" y="785"/>
                </a:lnTo>
                <a:lnTo>
                  <a:pt x="505" y="784"/>
                </a:lnTo>
                <a:lnTo>
                  <a:pt x="504" y="747"/>
                </a:lnTo>
                <a:lnTo>
                  <a:pt x="504" y="715"/>
                </a:lnTo>
                <a:lnTo>
                  <a:pt x="506" y="688"/>
                </a:lnTo>
                <a:lnTo>
                  <a:pt x="510" y="669"/>
                </a:lnTo>
                <a:lnTo>
                  <a:pt x="511" y="669"/>
                </a:lnTo>
                <a:lnTo>
                  <a:pt x="512" y="669"/>
                </a:lnTo>
                <a:lnTo>
                  <a:pt x="513" y="670"/>
                </a:lnTo>
                <a:lnTo>
                  <a:pt x="513" y="671"/>
                </a:lnTo>
                <a:lnTo>
                  <a:pt x="513" y="675"/>
                </a:lnTo>
                <a:lnTo>
                  <a:pt x="511" y="681"/>
                </a:lnTo>
                <a:lnTo>
                  <a:pt x="509" y="706"/>
                </a:lnTo>
                <a:lnTo>
                  <a:pt x="507" y="731"/>
                </a:lnTo>
                <a:lnTo>
                  <a:pt x="509" y="757"/>
                </a:lnTo>
                <a:lnTo>
                  <a:pt x="511" y="784"/>
                </a:lnTo>
                <a:lnTo>
                  <a:pt x="512" y="784"/>
                </a:lnTo>
                <a:lnTo>
                  <a:pt x="515" y="784"/>
                </a:lnTo>
                <a:lnTo>
                  <a:pt x="512" y="748"/>
                </a:lnTo>
                <a:lnTo>
                  <a:pt x="513" y="718"/>
                </a:lnTo>
                <a:lnTo>
                  <a:pt x="516" y="693"/>
                </a:lnTo>
                <a:lnTo>
                  <a:pt x="519" y="670"/>
                </a:lnTo>
                <a:lnTo>
                  <a:pt x="522" y="669"/>
                </a:lnTo>
                <a:lnTo>
                  <a:pt x="523" y="670"/>
                </a:lnTo>
                <a:lnTo>
                  <a:pt x="524" y="674"/>
                </a:lnTo>
                <a:lnTo>
                  <a:pt x="522" y="679"/>
                </a:lnTo>
                <a:lnTo>
                  <a:pt x="519" y="705"/>
                </a:lnTo>
                <a:lnTo>
                  <a:pt x="517" y="730"/>
                </a:lnTo>
                <a:lnTo>
                  <a:pt x="517" y="755"/>
                </a:lnTo>
                <a:lnTo>
                  <a:pt x="518" y="784"/>
                </a:lnTo>
                <a:lnTo>
                  <a:pt x="521" y="784"/>
                </a:lnTo>
                <a:lnTo>
                  <a:pt x="523" y="784"/>
                </a:lnTo>
                <a:lnTo>
                  <a:pt x="527" y="787"/>
                </a:lnTo>
                <a:lnTo>
                  <a:pt x="528" y="788"/>
                </a:lnTo>
                <a:lnTo>
                  <a:pt x="527" y="789"/>
                </a:lnTo>
                <a:lnTo>
                  <a:pt x="524" y="790"/>
                </a:lnTo>
                <a:lnTo>
                  <a:pt x="500" y="795"/>
                </a:lnTo>
                <a:lnTo>
                  <a:pt x="477" y="800"/>
                </a:lnTo>
                <a:lnTo>
                  <a:pt x="456" y="802"/>
                </a:lnTo>
                <a:lnTo>
                  <a:pt x="433" y="805"/>
                </a:lnTo>
                <a:lnTo>
                  <a:pt x="429" y="805"/>
                </a:lnTo>
                <a:lnTo>
                  <a:pt x="427" y="802"/>
                </a:lnTo>
                <a:lnTo>
                  <a:pt x="426" y="799"/>
                </a:lnTo>
                <a:lnTo>
                  <a:pt x="426" y="794"/>
                </a:lnTo>
                <a:lnTo>
                  <a:pt x="424" y="777"/>
                </a:lnTo>
                <a:lnTo>
                  <a:pt x="426" y="760"/>
                </a:lnTo>
                <a:lnTo>
                  <a:pt x="426" y="743"/>
                </a:lnTo>
                <a:lnTo>
                  <a:pt x="428" y="728"/>
                </a:lnTo>
                <a:lnTo>
                  <a:pt x="429" y="712"/>
                </a:lnTo>
                <a:lnTo>
                  <a:pt x="433" y="698"/>
                </a:lnTo>
                <a:lnTo>
                  <a:pt x="435" y="682"/>
                </a:lnTo>
                <a:lnTo>
                  <a:pt x="440" y="668"/>
                </a:lnTo>
                <a:close/>
                <a:moveTo>
                  <a:pt x="546" y="694"/>
                </a:moveTo>
                <a:lnTo>
                  <a:pt x="548" y="685"/>
                </a:lnTo>
                <a:lnTo>
                  <a:pt x="549" y="675"/>
                </a:lnTo>
                <a:lnTo>
                  <a:pt x="553" y="674"/>
                </a:lnTo>
                <a:lnTo>
                  <a:pt x="554" y="675"/>
                </a:lnTo>
                <a:lnTo>
                  <a:pt x="555" y="676"/>
                </a:lnTo>
                <a:lnTo>
                  <a:pt x="555" y="680"/>
                </a:lnTo>
                <a:lnTo>
                  <a:pt x="552" y="687"/>
                </a:lnTo>
                <a:lnTo>
                  <a:pt x="547" y="695"/>
                </a:lnTo>
                <a:lnTo>
                  <a:pt x="547" y="695"/>
                </a:lnTo>
                <a:lnTo>
                  <a:pt x="546" y="694"/>
                </a:lnTo>
                <a:close/>
                <a:moveTo>
                  <a:pt x="539" y="674"/>
                </a:moveTo>
                <a:lnTo>
                  <a:pt x="536" y="697"/>
                </a:lnTo>
                <a:lnTo>
                  <a:pt x="534" y="716"/>
                </a:lnTo>
                <a:lnTo>
                  <a:pt x="533" y="736"/>
                </a:lnTo>
                <a:lnTo>
                  <a:pt x="531" y="759"/>
                </a:lnTo>
                <a:lnTo>
                  <a:pt x="533" y="761"/>
                </a:lnTo>
                <a:lnTo>
                  <a:pt x="534" y="765"/>
                </a:lnTo>
                <a:lnTo>
                  <a:pt x="535" y="739"/>
                </a:lnTo>
                <a:lnTo>
                  <a:pt x="537" y="717"/>
                </a:lnTo>
                <a:lnTo>
                  <a:pt x="541" y="697"/>
                </a:lnTo>
                <a:lnTo>
                  <a:pt x="545" y="675"/>
                </a:lnTo>
                <a:lnTo>
                  <a:pt x="545" y="673"/>
                </a:lnTo>
                <a:lnTo>
                  <a:pt x="543" y="671"/>
                </a:lnTo>
                <a:lnTo>
                  <a:pt x="541" y="671"/>
                </a:lnTo>
                <a:lnTo>
                  <a:pt x="539" y="674"/>
                </a:lnTo>
                <a:close/>
                <a:moveTo>
                  <a:pt x="529" y="673"/>
                </a:moveTo>
                <a:lnTo>
                  <a:pt x="530" y="671"/>
                </a:lnTo>
                <a:lnTo>
                  <a:pt x="533" y="671"/>
                </a:lnTo>
                <a:lnTo>
                  <a:pt x="534" y="673"/>
                </a:lnTo>
                <a:lnTo>
                  <a:pt x="534" y="674"/>
                </a:lnTo>
                <a:lnTo>
                  <a:pt x="530" y="695"/>
                </a:lnTo>
                <a:lnTo>
                  <a:pt x="528" y="719"/>
                </a:lnTo>
                <a:lnTo>
                  <a:pt x="525" y="745"/>
                </a:lnTo>
                <a:lnTo>
                  <a:pt x="524" y="772"/>
                </a:lnTo>
                <a:lnTo>
                  <a:pt x="524" y="772"/>
                </a:lnTo>
                <a:lnTo>
                  <a:pt x="523" y="772"/>
                </a:lnTo>
                <a:lnTo>
                  <a:pt x="522" y="746"/>
                </a:lnTo>
                <a:lnTo>
                  <a:pt x="523" y="721"/>
                </a:lnTo>
                <a:lnTo>
                  <a:pt x="525" y="697"/>
                </a:lnTo>
                <a:lnTo>
                  <a:pt x="529" y="673"/>
                </a:lnTo>
                <a:close/>
                <a:moveTo>
                  <a:pt x="396" y="883"/>
                </a:moveTo>
                <a:lnTo>
                  <a:pt x="396" y="875"/>
                </a:lnTo>
                <a:lnTo>
                  <a:pt x="396" y="867"/>
                </a:lnTo>
                <a:lnTo>
                  <a:pt x="397" y="859"/>
                </a:lnTo>
                <a:lnTo>
                  <a:pt x="399" y="851"/>
                </a:lnTo>
                <a:lnTo>
                  <a:pt x="402" y="848"/>
                </a:lnTo>
                <a:lnTo>
                  <a:pt x="404" y="845"/>
                </a:lnTo>
                <a:lnTo>
                  <a:pt x="408" y="844"/>
                </a:lnTo>
                <a:lnTo>
                  <a:pt x="414" y="843"/>
                </a:lnTo>
                <a:lnTo>
                  <a:pt x="427" y="841"/>
                </a:lnTo>
                <a:lnTo>
                  <a:pt x="457" y="837"/>
                </a:lnTo>
                <a:lnTo>
                  <a:pt x="486" y="832"/>
                </a:lnTo>
                <a:lnTo>
                  <a:pt x="499" y="830"/>
                </a:lnTo>
                <a:lnTo>
                  <a:pt x="503" y="831"/>
                </a:lnTo>
                <a:lnTo>
                  <a:pt x="504" y="832"/>
                </a:lnTo>
                <a:lnTo>
                  <a:pt x="504" y="835"/>
                </a:lnTo>
                <a:lnTo>
                  <a:pt x="504" y="838"/>
                </a:lnTo>
                <a:lnTo>
                  <a:pt x="501" y="850"/>
                </a:lnTo>
                <a:lnTo>
                  <a:pt x="498" y="861"/>
                </a:lnTo>
                <a:lnTo>
                  <a:pt x="497" y="861"/>
                </a:lnTo>
                <a:lnTo>
                  <a:pt x="495" y="860"/>
                </a:lnTo>
                <a:lnTo>
                  <a:pt x="495" y="859"/>
                </a:lnTo>
                <a:lnTo>
                  <a:pt x="494" y="855"/>
                </a:lnTo>
                <a:lnTo>
                  <a:pt x="494" y="847"/>
                </a:lnTo>
                <a:lnTo>
                  <a:pt x="494" y="836"/>
                </a:lnTo>
                <a:lnTo>
                  <a:pt x="491" y="847"/>
                </a:lnTo>
                <a:lnTo>
                  <a:pt x="488" y="857"/>
                </a:lnTo>
                <a:lnTo>
                  <a:pt x="487" y="862"/>
                </a:lnTo>
                <a:lnTo>
                  <a:pt x="486" y="866"/>
                </a:lnTo>
                <a:lnTo>
                  <a:pt x="483" y="868"/>
                </a:lnTo>
                <a:lnTo>
                  <a:pt x="480" y="869"/>
                </a:lnTo>
                <a:lnTo>
                  <a:pt x="479" y="867"/>
                </a:lnTo>
                <a:lnTo>
                  <a:pt x="479" y="863"/>
                </a:lnTo>
                <a:lnTo>
                  <a:pt x="479" y="860"/>
                </a:lnTo>
                <a:lnTo>
                  <a:pt x="480" y="855"/>
                </a:lnTo>
                <a:lnTo>
                  <a:pt x="482" y="847"/>
                </a:lnTo>
                <a:lnTo>
                  <a:pt x="485" y="838"/>
                </a:lnTo>
                <a:lnTo>
                  <a:pt x="476" y="854"/>
                </a:lnTo>
                <a:lnTo>
                  <a:pt x="469" y="871"/>
                </a:lnTo>
                <a:lnTo>
                  <a:pt x="468" y="868"/>
                </a:lnTo>
                <a:lnTo>
                  <a:pt x="467" y="863"/>
                </a:lnTo>
                <a:lnTo>
                  <a:pt x="468" y="854"/>
                </a:lnTo>
                <a:lnTo>
                  <a:pt x="469" y="843"/>
                </a:lnTo>
                <a:lnTo>
                  <a:pt x="465" y="851"/>
                </a:lnTo>
                <a:lnTo>
                  <a:pt x="462" y="860"/>
                </a:lnTo>
                <a:lnTo>
                  <a:pt x="459" y="866"/>
                </a:lnTo>
                <a:lnTo>
                  <a:pt x="456" y="871"/>
                </a:lnTo>
                <a:lnTo>
                  <a:pt x="455" y="866"/>
                </a:lnTo>
                <a:lnTo>
                  <a:pt x="453" y="861"/>
                </a:lnTo>
                <a:lnTo>
                  <a:pt x="453" y="854"/>
                </a:lnTo>
                <a:lnTo>
                  <a:pt x="453" y="847"/>
                </a:lnTo>
                <a:lnTo>
                  <a:pt x="451" y="857"/>
                </a:lnTo>
                <a:lnTo>
                  <a:pt x="447" y="867"/>
                </a:lnTo>
                <a:lnTo>
                  <a:pt x="445" y="873"/>
                </a:lnTo>
                <a:lnTo>
                  <a:pt x="441" y="877"/>
                </a:lnTo>
                <a:lnTo>
                  <a:pt x="441" y="862"/>
                </a:lnTo>
                <a:lnTo>
                  <a:pt x="443" y="849"/>
                </a:lnTo>
                <a:lnTo>
                  <a:pt x="441" y="848"/>
                </a:lnTo>
                <a:lnTo>
                  <a:pt x="440" y="847"/>
                </a:lnTo>
                <a:lnTo>
                  <a:pt x="438" y="857"/>
                </a:lnTo>
                <a:lnTo>
                  <a:pt x="437" y="867"/>
                </a:lnTo>
                <a:lnTo>
                  <a:pt x="434" y="873"/>
                </a:lnTo>
                <a:lnTo>
                  <a:pt x="432" y="878"/>
                </a:lnTo>
                <a:lnTo>
                  <a:pt x="429" y="871"/>
                </a:lnTo>
                <a:lnTo>
                  <a:pt x="429" y="863"/>
                </a:lnTo>
                <a:lnTo>
                  <a:pt x="429" y="855"/>
                </a:lnTo>
                <a:lnTo>
                  <a:pt x="433" y="848"/>
                </a:lnTo>
                <a:lnTo>
                  <a:pt x="430" y="848"/>
                </a:lnTo>
                <a:lnTo>
                  <a:pt x="428" y="848"/>
                </a:lnTo>
                <a:lnTo>
                  <a:pt x="427" y="854"/>
                </a:lnTo>
                <a:lnTo>
                  <a:pt x="426" y="859"/>
                </a:lnTo>
                <a:lnTo>
                  <a:pt x="423" y="863"/>
                </a:lnTo>
                <a:lnTo>
                  <a:pt x="421" y="866"/>
                </a:lnTo>
                <a:lnTo>
                  <a:pt x="417" y="865"/>
                </a:lnTo>
                <a:lnTo>
                  <a:pt x="415" y="861"/>
                </a:lnTo>
                <a:lnTo>
                  <a:pt x="414" y="856"/>
                </a:lnTo>
                <a:lnTo>
                  <a:pt x="414" y="850"/>
                </a:lnTo>
                <a:lnTo>
                  <a:pt x="410" y="862"/>
                </a:lnTo>
                <a:lnTo>
                  <a:pt x="405" y="871"/>
                </a:lnTo>
                <a:lnTo>
                  <a:pt x="400" y="878"/>
                </a:lnTo>
                <a:lnTo>
                  <a:pt x="396" y="883"/>
                </a:lnTo>
                <a:close/>
                <a:moveTo>
                  <a:pt x="497" y="635"/>
                </a:moveTo>
                <a:lnTo>
                  <a:pt x="500" y="628"/>
                </a:lnTo>
                <a:lnTo>
                  <a:pt x="504" y="622"/>
                </a:lnTo>
                <a:lnTo>
                  <a:pt x="503" y="622"/>
                </a:lnTo>
                <a:lnTo>
                  <a:pt x="503" y="621"/>
                </a:lnTo>
                <a:lnTo>
                  <a:pt x="504" y="616"/>
                </a:lnTo>
                <a:lnTo>
                  <a:pt x="507" y="611"/>
                </a:lnTo>
                <a:lnTo>
                  <a:pt x="511" y="608"/>
                </a:lnTo>
                <a:lnTo>
                  <a:pt x="517" y="604"/>
                </a:lnTo>
                <a:lnTo>
                  <a:pt x="517" y="604"/>
                </a:lnTo>
                <a:lnTo>
                  <a:pt x="518" y="604"/>
                </a:lnTo>
                <a:lnTo>
                  <a:pt x="523" y="601"/>
                </a:lnTo>
                <a:lnTo>
                  <a:pt x="528" y="598"/>
                </a:lnTo>
                <a:lnTo>
                  <a:pt x="525" y="603"/>
                </a:lnTo>
                <a:lnTo>
                  <a:pt x="523" y="608"/>
                </a:lnTo>
                <a:lnTo>
                  <a:pt x="524" y="608"/>
                </a:lnTo>
                <a:lnTo>
                  <a:pt x="524" y="609"/>
                </a:lnTo>
                <a:lnTo>
                  <a:pt x="528" y="605"/>
                </a:lnTo>
                <a:lnTo>
                  <a:pt x="533" y="602"/>
                </a:lnTo>
                <a:lnTo>
                  <a:pt x="536" y="599"/>
                </a:lnTo>
                <a:lnTo>
                  <a:pt x="541" y="598"/>
                </a:lnTo>
                <a:lnTo>
                  <a:pt x="535" y="605"/>
                </a:lnTo>
                <a:lnTo>
                  <a:pt x="529" y="611"/>
                </a:lnTo>
                <a:lnTo>
                  <a:pt x="531" y="613"/>
                </a:lnTo>
                <a:lnTo>
                  <a:pt x="533" y="614"/>
                </a:lnTo>
                <a:lnTo>
                  <a:pt x="542" y="607"/>
                </a:lnTo>
                <a:lnTo>
                  <a:pt x="552" y="602"/>
                </a:lnTo>
                <a:lnTo>
                  <a:pt x="545" y="609"/>
                </a:lnTo>
                <a:lnTo>
                  <a:pt x="537" y="616"/>
                </a:lnTo>
                <a:lnTo>
                  <a:pt x="540" y="617"/>
                </a:lnTo>
                <a:lnTo>
                  <a:pt x="542" y="619"/>
                </a:lnTo>
                <a:lnTo>
                  <a:pt x="552" y="613"/>
                </a:lnTo>
                <a:lnTo>
                  <a:pt x="561" y="610"/>
                </a:lnTo>
                <a:lnTo>
                  <a:pt x="557" y="614"/>
                </a:lnTo>
                <a:lnTo>
                  <a:pt x="552" y="617"/>
                </a:lnTo>
                <a:lnTo>
                  <a:pt x="559" y="616"/>
                </a:lnTo>
                <a:lnTo>
                  <a:pt x="569" y="615"/>
                </a:lnTo>
                <a:lnTo>
                  <a:pt x="558" y="620"/>
                </a:lnTo>
                <a:lnTo>
                  <a:pt x="548" y="623"/>
                </a:lnTo>
                <a:lnTo>
                  <a:pt x="551" y="625"/>
                </a:lnTo>
                <a:lnTo>
                  <a:pt x="553" y="627"/>
                </a:lnTo>
                <a:lnTo>
                  <a:pt x="559" y="623"/>
                </a:lnTo>
                <a:lnTo>
                  <a:pt x="564" y="622"/>
                </a:lnTo>
                <a:lnTo>
                  <a:pt x="569" y="621"/>
                </a:lnTo>
                <a:lnTo>
                  <a:pt x="572" y="621"/>
                </a:lnTo>
                <a:lnTo>
                  <a:pt x="566" y="625"/>
                </a:lnTo>
                <a:lnTo>
                  <a:pt x="558" y="629"/>
                </a:lnTo>
                <a:lnTo>
                  <a:pt x="560" y="631"/>
                </a:lnTo>
                <a:lnTo>
                  <a:pt x="563" y="632"/>
                </a:lnTo>
                <a:lnTo>
                  <a:pt x="567" y="629"/>
                </a:lnTo>
                <a:lnTo>
                  <a:pt x="572" y="628"/>
                </a:lnTo>
                <a:lnTo>
                  <a:pt x="577" y="628"/>
                </a:lnTo>
                <a:lnTo>
                  <a:pt x="581" y="628"/>
                </a:lnTo>
                <a:lnTo>
                  <a:pt x="573" y="631"/>
                </a:lnTo>
                <a:lnTo>
                  <a:pt x="567" y="634"/>
                </a:lnTo>
                <a:lnTo>
                  <a:pt x="569" y="635"/>
                </a:lnTo>
                <a:lnTo>
                  <a:pt x="570" y="637"/>
                </a:lnTo>
                <a:lnTo>
                  <a:pt x="578" y="633"/>
                </a:lnTo>
                <a:lnTo>
                  <a:pt x="587" y="632"/>
                </a:lnTo>
                <a:lnTo>
                  <a:pt x="579" y="635"/>
                </a:lnTo>
                <a:lnTo>
                  <a:pt x="573" y="639"/>
                </a:lnTo>
                <a:lnTo>
                  <a:pt x="576" y="640"/>
                </a:lnTo>
                <a:lnTo>
                  <a:pt x="577" y="640"/>
                </a:lnTo>
                <a:lnTo>
                  <a:pt x="585" y="639"/>
                </a:lnTo>
                <a:lnTo>
                  <a:pt x="593" y="639"/>
                </a:lnTo>
                <a:lnTo>
                  <a:pt x="587" y="641"/>
                </a:lnTo>
                <a:lnTo>
                  <a:pt x="581" y="644"/>
                </a:lnTo>
                <a:lnTo>
                  <a:pt x="588" y="647"/>
                </a:lnTo>
                <a:lnTo>
                  <a:pt x="594" y="651"/>
                </a:lnTo>
                <a:lnTo>
                  <a:pt x="593" y="652"/>
                </a:lnTo>
                <a:lnTo>
                  <a:pt x="591" y="653"/>
                </a:lnTo>
                <a:lnTo>
                  <a:pt x="581" y="650"/>
                </a:lnTo>
                <a:lnTo>
                  <a:pt x="571" y="646"/>
                </a:lnTo>
                <a:lnTo>
                  <a:pt x="570" y="646"/>
                </a:lnTo>
                <a:lnTo>
                  <a:pt x="569" y="647"/>
                </a:lnTo>
                <a:lnTo>
                  <a:pt x="569" y="646"/>
                </a:lnTo>
                <a:lnTo>
                  <a:pt x="570" y="645"/>
                </a:lnTo>
                <a:lnTo>
                  <a:pt x="567" y="645"/>
                </a:lnTo>
                <a:lnTo>
                  <a:pt x="565" y="644"/>
                </a:lnTo>
                <a:lnTo>
                  <a:pt x="560" y="646"/>
                </a:lnTo>
                <a:lnTo>
                  <a:pt x="555" y="649"/>
                </a:lnTo>
                <a:lnTo>
                  <a:pt x="558" y="645"/>
                </a:lnTo>
                <a:lnTo>
                  <a:pt x="560" y="643"/>
                </a:lnTo>
                <a:lnTo>
                  <a:pt x="558" y="641"/>
                </a:lnTo>
                <a:lnTo>
                  <a:pt x="555" y="640"/>
                </a:lnTo>
                <a:lnTo>
                  <a:pt x="551" y="643"/>
                </a:lnTo>
                <a:lnTo>
                  <a:pt x="547" y="645"/>
                </a:lnTo>
                <a:lnTo>
                  <a:pt x="548" y="641"/>
                </a:lnTo>
                <a:lnTo>
                  <a:pt x="552" y="639"/>
                </a:lnTo>
                <a:lnTo>
                  <a:pt x="549" y="638"/>
                </a:lnTo>
                <a:lnTo>
                  <a:pt x="547" y="637"/>
                </a:lnTo>
                <a:lnTo>
                  <a:pt x="541" y="640"/>
                </a:lnTo>
                <a:lnTo>
                  <a:pt x="535" y="644"/>
                </a:lnTo>
                <a:lnTo>
                  <a:pt x="539" y="639"/>
                </a:lnTo>
                <a:lnTo>
                  <a:pt x="542" y="635"/>
                </a:lnTo>
                <a:lnTo>
                  <a:pt x="539" y="634"/>
                </a:lnTo>
                <a:lnTo>
                  <a:pt x="535" y="633"/>
                </a:lnTo>
                <a:lnTo>
                  <a:pt x="530" y="638"/>
                </a:lnTo>
                <a:lnTo>
                  <a:pt x="525" y="641"/>
                </a:lnTo>
                <a:lnTo>
                  <a:pt x="527" y="637"/>
                </a:lnTo>
                <a:lnTo>
                  <a:pt x="530" y="632"/>
                </a:lnTo>
                <a:lnTo>
                  <a:pt x="527" y="631"/>
                </a:lnTo>
                <a:lnTo>
                  <a:pt x="524" y="629"/>
                </a:lnTo>
                <a:lnTo>
                  <a:pt x="518" y="634"/>
                </a:lnTo>
                <a:lnTo>
                  <a:pt x="513" y="639"/>
                </a:lnTo>
                <a:lnTo>
                  <a:pt x="516" y="633"/>
                </a:lnTo>
                <a:lnTo>
                  <a:pt x="519" y="628"/>
                </a:lnTo>
                <a:lnTo>
                  <a:pt x="515" y="626"/>
                </a:lnTo>
                <a:lnTo>
                  <a:pt x="509" y="623"/>
                </a:lnTo>
                <a:lnTo>
                  <a:pt x="504" y="629"/>
                </a:lnTo>
                <a:lnTo>
                  <a:pt x="497" y="635"/>
                </a:lnTo>
                <a:close/>
                <a:moveTo>
                  <a:pt x="517" y="586"/>
                </a:moveTo>
                <a:lnTo>
                  <a:pt x="524" y="581"/>
                </a:lnTo>
                <a:lnTo>
                  <a:pt x="528" y="579"/>
                </a:lnTo>
                <a:lnTo>
                  <a:pt x="528" y="581"/>
                </a:lnTo>
                <a:lnTo>
                  <a:pt x="527" y="584"/>
                </a:lnTo>
                <a:lnTo>
                  <a:pt x="524" y="586"/>
                </a:lnTo>
                <a:lnTo>
                  <a:pt x="521" y="590"/>
                </a:lnTo>
                <a:lnTo>
                  <a:pt x="513" y="595"/>
                </a:lnTo>
                <a:lnTo>
                  <a:pt x="509" y="596"/>
                </a:lnTo>
                <a:lnTo>
                  <a:pt x="509" y="595"/>
                </a:lnTo>
                <a:lnTo>
                  <a:pt x="511" y="592"/>
                </a:lnTo>
                <a:lnTo>
                  <a:pt x="513" y="589"/>
                </a:lnTo>
                <a:lnTo>
                  <a:pt x="517" y="586"/>
                </a:lnTo>
                <a:close/>
                <a:moveTo>
                  <a:pt x="486" y="605"/>
                </a:moveTo>
                <a:lnTo>
                  <a:pt x="492" y="602"/>
                </a:lnTo>
                <a:lnTo>
                  <a:pt x="498" y="599"/>
                </a:lnTo>
                <a:lnTo>
                  <a:pt x="501" y="598"/>
                </a:lnTo>
                <a:lnTo>
                  <a:pt x="504" y="598"/>
                </a:lnTo>
                <a:lnTo>
                  <a:pt x="504" y="601"/>
                </a:lnTo>
                <a:lnTo>
                  <a:pt x="501" y="604"/>
                </a:lnTo>
                <a:lnTo>
                  <a:pt x="497" y="608"/>
                </a:lnTo>
                <a:lnTo>
                  <a:pt x="491" y="613"/>
                </a:lnTo>
                <a:lnTo>
                  <a:pt x="485" y="617"/>
                </a:lnTo>
                <a:lnTo>
                  <a:pt x="479" y="620"/>
                </a:lnTo>
                <a:lnTo>
                  <a:pt x="474" y="621"/>
                </a:lnTo>
                <a:lnTo>
                  <a:pt x="471" y="620"/>
                </a:lnTo>
                <a:lnTo>
                  <a:pt x="473" y="617"/>
                </a:lnTo>
                <a:lnTo>
                  <a:pt x="475" y="615"/>
                </a:lnTo>
                <a:lnTo>
                  <a:pt x="480" y="610"/>
                </a:lnTo>
                <a:lnTo>
                  <a:pt x="486" y="605"/>
                </a:lnTo>
                <a:close/>
                <a:moveTo>
                  <a:pt x="473" y="599"/>
                </a:moveTo>
                <a:lnTo>
                  <a:pt x="476" y="601"/>
                </a:lnTo>
                <a:lnTo>
                  <a:pt x="477" y="603"/>
                </a:lnTo>
                <a:lnTo>
                  <a:pt x="476" y="607"/>
                </a:lnTo>
                <a:lnTo>
                  <a:pt x="473" y="608"/>
                </a:lnTo>
                <a:lnTo>
                  <a:pt x="470" y="607"/>
                </a:lnTo>
                <a:lnTo>
                  <a:pt x="469" y="603"/>
                </a:lnTo>
                <a:lnTo>
                  <a:pt x="469" y="602"/>
                </a:lnTo>
                <a:lnTo>
                  <a:pt x="470" y="601"/>
                </a:lnTo>
                <a:lnTo>
                  <a:pt x="471" y="599"/>
                </a:lnTo>
                <a:lnTo>
                  <a:pt x="473" y="599"/>
                </a:lnTo>
                <a:close/>
                <a:moveTo>
                  <a:pt x="483" y="596"/>
                </a:moveTo>
                <a:lnTo>
                  <a:pt x="486" y="597"/>
                </a:lnTo>
                <a:lnTo>
                  <a:pt x="487" y="599"/>
                </a:lnTo>
                <a:lnTo>
                  <a:pt x="486" y="602"/>
                </a:lnTo>
                <a:lnTo>
                  <a:pt x="483" y="603"/>
                </a:lnTo>
                <a:lnTo>
                  <a:pt x="482" y="602"/>
                </a:lnTo>
                <a:lnTo>
                  <a:pt x="481" y="599"/>
                </a:lnTo>
                <a:lnTo>
                  <a:pt x="482" y="597"/>
                </a:lnTo>
                <a:lnTo>
                  <a:pt x="483" y="596"/>
                </a:lnTo>
                <a:close/>
                <a:moveTo>
                  <a:pt x="521" y="445"/>
                </a:moveTo>
                <a:lnTo>
                  <a:pt x="533" y="445"/>
                </a:lnTo>
                <a:lnTo>
                  <a:pt x="545" y="445"/>
                </a:lnTo>
                <a:lnTo>
                  <a:pt x="549" y="446"/>
                </a:lnTo>
                <a:lnTo>
                  <a:pt x="552" y="447"/>
                </a:lnTo>
                <a:lnTo>
                  <a:pt x="551" y="451"/>
                </a:lnTo>
                <a:lnTo>
                  <a:pt x="548" y="455"/>
                </a:lnTo>
                <a:lnTo>
                  <a:pt x="548" y="460"/>
                </a:lnTo>
                <a:lnTo>
                  <a:pt x="547" y="464"/>
                </a:lnTo>
                <a:lnTo>
                  <a:pt x="546" y="466"/>
                </a:lnTo>
                <a:lnTo>
                  <a:pt x="542" y="469"/>
                </a:lnTo>
                <a:lnTo>
                  <a:pt x="540" y="469"/>
                </a:lnTo>
                <a:lnTo>
                  <a:pt x="537" y="466"/>
                </a:lnTo>
                <a:lnTo>
                  <a:pt x="536" y="463"/>
                </a:lnTo>
                <a:lnTo>
                  <a:pt x="535" y="457"/>
                </a:lnTo>
                <a:lnTo>
                  <a:pt x="534" y="453"/>
                </a:lnTo>
                <a:lnTo>
                  <a:pt x="531" y="452"/>
                </a:lnTo>
                <a:lnTo>
                  <a:pt x="527" y="451"/>
                </a:lnTo>
                <a:lnTo>
                  <a:pt x="521" y="451"/>
                </a:lnTo>
                <a:lnTo>
                  <a:pt x="518" y="449"/>
                </a:lnTo>
                <a:lnTo>
                  <a:pt x="518" y="447"/>
                </a:lnTo>
                <a:lnTo>
                  <a:pt x="518" y="446"/>
                </a:lnTo>
                <a:lnTo>
                  <a:pt x="521" y="445"/>
                </a:lnTo>
                <a:close/>
                <a:moveTo>
                  <a:pt x="511" y="445"/>
                </a:moveTo>
                <a:lnTo>
                  <a:pt x="512" y="446"/>
                </a:lnTo>
                <a:lnTo>
                  <a:pt x="513" y="448"/>
                </a:lnTo>
                <a:lnTo>
                  <a:pt x="512" y="451"/>
                </a:lnTo>
                <a:lnTo>
                  <a:pt x="511" y="451"/>
                </a:lnTo>
                <a:lnTo>
                  <a:pt x="510" y="451"/>
                </a:lnTo>
                <a:lnTo>
                  <a:pt x="509" y="448"/>
                </a:lnTo>
                <a:lnTo>
                  <a:pt x="510" y="446"/>
                </a:lnTo>
                <a:lnTo>
                  <a:pt x="511" y="445"/>
                </a:lnTo>
                <a:close/>
                <a:moveTo>
                  <a:pt x="504" y="434"/>
                </a:moveTo>
                <a:lnTo>
                  <a:pt x="509" y="435"/>
                </a:lnTo>
                <a:lnTo>
                  <a:pt x="510" y="437"/>
                </a:lnTo>
                <a:lnTo>
                  <a:pt x="509" y="439"/>
                </a:lnTo>
                <a:lnTo>
                  <a:pt x="504" y="439"/>
                </a:lnTo>
                <a:lnTo>
                  <a:pt x="500" y="439"/>
                </a:lnTo>
                <a:lnTo>
                  <a:pt x="499" y="437"/>
                </a:lnTo>
                <a:lnTo>
                  <a:pt x="500" y="435"/>
                </a:lnTo>
                <a:lnTo>
                  <a:pt x="504" y="434"/>
                </a:lnTo>
                <a:close/>
                <a:moveTo>
                  <a:pt x="492" y="437"/>
                </a:moveTo>
                <a:lnTo>
                  <a:pt x="491" y="435"/>
                </a:lnTo>
                <a:lnTo>
                  <a:pt x="489" y="430"/>
                </a:lnTo>
                <a:lnTo>
                  <a:pt x="491" y="425"/>
                </a:lnTo>
                <a:lnTo>
                  <a:pt x="492" y="423"/>
                </a:lnTo>
                <a:lnTo>
                  <a:pt x="493" y="425"/>
                </a:lnTo>
                <a:lnTo>
                  <a:pt x="494" y="430"/>
                </a:lnTo>
                <a:lnTo>
                  <a:pt x="493" y="435"/>
                </a:lnTo>
                <a:lnTo>
                  <a:pt x="492" y="437"/>
                </a:lnTo>
                <a:close/>
                <a:moveTo>
                  <a:pt x="485" y="425"/>
                </a:moveTo>
                <a:lnTo>
                  <a:pt x="486" y="427"/>
                </a:lnTo>
                <a:lnTo>
                  <a:pt x="487" y="430"/>
                </a:lnTo>
                <a:lnTo>
                  <a:pt x="486" y="434"/>
                </a:lnTo>
                <a:lnTo>
                  <a:pt x="485" y="435"/>
                </a:lnTo>
                <a:lnTo>
                  <a:pt x="482" y="434"/>
                </a:lnTo>
                <a:lnTo>
                  <a:pt x="481" y="430"/>
                </a:lnTo>
                <a:lnTo>
                  <a:pt x="482" y="427"/>
                </a:lnTo>
                <a:lnTo>
                  <a:pt x="485" y="425"/>
                </a:lnTo>
                <a:close/>
                <a:moveTo>
                  <a:pt x="344" y="911"/>
                </a:moveTo>
                <a:lnTo>
                  <a:pt x="344" y="909"/>
                </a:lnTo>
                <a:lnTo>
                  <a:pt x="342" y="908"/>
                </a:lnTo>
                <a:lnTo>
                  <a:pt x="340" y="909"/>
                </a:lnTo>
                <a:lnTo>
                  <a:pt x="339" y="910"/>
                </a:lnTo>
                <a:lnTo>
                  <a:pt x="339" y="915"/>
                </a:lnTo>
                <a:lnTo>
                  <a:pt x="339" y="919"/>
                </a:lnTo>
                <a:lnTo>
                  <a:pt x="340" y="921"/>
                </a:lnTo>
                <a:lnTo>
                  <a:pt x="342" y="921"/>
                </a:lnTo>
                <a:lnTo>
                  <a:pt x="344" y="921"/>
                </a:lnTo>
                <a:lnTo>
                  <a:pt x="345" y="919"/>
                </a:lnTo>
                <a:lnTo>
                  <a:pt x="345" y="915"/>
                </a:lnTo>
                <a:lnTo>
                  <a:pt x="344" y="911"/>
                </a:lnTo>
                <a:close/>
                <a:moveTo>
                  <a:pt x="361" y="899"/>
                </a:moveTo>
                <a:lnTo>
                  <a:pt x="363" y="901"/>
                </a:lnTo>
                <a:lnTo>
                  <a:pt x="363" y="904"/>
                </a:lnTo>
                <a:lnTo>
                  <a:pt x="363" y="907"/>
                </a:lnTo>
                <a:lnTo>
                  <a:pt x="361" y="908"/>
                </a:lnTo>
                <a:lnTo>
                  <a:pt x="358" y="907"/>
                </a:lnTo>
                <a:lnTo>
                  <a:pt x="357" y="904"/>
                </a:lnTo>
                <a:lnTo>
                  <a:pt x="358" y="901"/>
                </a:lnTo>
                <a:lnTo>
                  <a:pt x="361" y="899"/>
                </a:lnTo>
                <a:close/>
                <a:moveTo>
                  <a:pt x="379" y="889"/>
                </a:moveTo>
                <a:lnTo>
                  <a:pt x="380" y="889"/>
                </a:lnTo>
                <a:lnTo>
                  <a:pt x="381" y="891"/>
                </a:lnTo>
                <a:lnTo>
                  <a:pt x="380" y="893"/>
                </a:lnTo>
                <a:lnTo>
                  <a:pt x="379" y="895"/>
                </a:lnTo>
                <a:lnTo>
                  <a:pt x="378" y="893"/>
                </a:lnTo>
                <a:lnTo>
                  <a:pt x="376" y="891"/>
                </a:lnTo>
                <a:lnTo>
                  <a:pt x="378" y="889"/>
                </a:lnTo>
                <a:lnTo>
                  <a:pt x="379" y="889"/>
                </a:lnTo>
                <a:close/>
                <a:moveTo>
                  <a:pt x="354" y="904"/>
                </a:moveTo>
                <a:lnTo>
                  <a:pt x="354" y="902"/>
                </a:lnTo>
                <a:lnTo>
                  <a:pt x="351" y="902"/>
                </a:lnTo>
                <a:lnTo>
                  <a:pt x="351" y="902"/>
                </a:lnTo>
                <a:lnTo>
                  <a:pt x="350" y="904"/>
                </a:lnTo>
                <a:lnTo>
                  <a:pt x="350" y="909"/>
                </a:lnTo>
                <a:lnTo>
                  <a:pt x="350" y="913"/>
                </a:lnTo>
                <a:lnTo>
                  <a:pt x="350" y="915"/>
                </a:lnTo>
                <a:lnTo>
                  <a:pt x="351" y="915"/>
                </a:lnTo>
                <a:lnTo>
                  <a:pt x="354" y="914"/>
                </a:lnTo>
                <a:lnTo>
                  <a:pt x="354" y="913"/>
                </a:lnTo>
                <a:lnTo>
                  <a:pt x="354" y="909"/>
                </a:lnTo>
                <a:lnTo>
                  <a:pt x="354" y="904"/>
                </a:lnTo>
                <a:close/>
                <a:moveTo>
                  <a:pt x="373" y="892"/>
                </a:moveTo>
                <a:lnTo>
                  <a:pt x="372" y="890"/>
                </a:lnTo>
                <a:lnTo>
                  <a:pt x="370" y="890"/>
                </a:lnTo>
                <a:lnTo>
                  <a:pt x="368" y="891"/>
                </a:lnTo>
                <a:lnTo>
                  <a:pt x="368" y="892"/>
                </a:lnTo>
                <a:lnTo>
                  <a:pt x="368" y="897"/>
                </a:lnTo>
                <a:lnTo>
                  <a:pt x="369" y="902"/>
                </a:lnTo>
                <a:lnTo>
                  <a:pt x="369" y="904"/>
                </a:lnTo>
                <a:lnTo>
                  <a:pt x="372" y="904"/>
                </a:lnTo>
                <a:lnTo>
                  <a:pt x="374" y="903"/>
                </a:lnTo>
                <a:lnTo>
                  <a:pt x="374" y="901"/>
                </a:lnTo>
                <a:lnTo>
                  <a:pt x="374" y="897"/>
                </a:lnTo>
                <a:lnTo>
                  <a:pt x="373" y="892"/>
                </a:lnTo>
                <a:close/>
                <a:moveTo>
                  <a:pt x="390" y="875"/>
                </a:moveTo>
                <a:lnTo>
                  <a:pt x="390" y="874"/>
                </a:lnTo>
                <a:lnTo>
                  <a:pt x="387" y="874"/>
                </a:lnTo>
                <a:lnTo>
                  <a:pt x="385" y="875"/>
                </a:lnTo>
                <a:lnTo>
                  <a:pt x="384" y="877"/>
                </a:lnTo>
                <a:lnTo>
                  <a:pt x="384" y="883"/>
                </a:lnTo>
                <a:lnTo>
                  <a:pt x="382" y="889"/>
                </a:lnTo>
                <a:lnTo>
                  <a:pt x="384" y="890"/>
                </a:lnTo>
                <a:lnTo>
                  <a:pt x="386" y="890"/>
                </a:lnTo>
                <a:lnTo>
                  <a:pt x="387" y="889"/>
                </a:lnTo>
                <a:lnTo>
                  <a:pt x="388" y="887"/>
                </a:lnTo>
                <a:lnTo>
                  <a:pt x="390" y="881"/>
                </a:lnTo>
                <a:lnTo>
                  <a:pt x="390" y="875"/>
                </a:lnTo>
                <a:close/>
                <a:moveTo>
                  <a:pt x="441" y="949"/>
                </a:moveTo>
                <a:lnTo>
                  <a:pt x="440" y="946"/>
                </a:lnTo>
                <a:lnTo>
                  <a:pt x="441" y="945"/>
                </a:lnTo>
                <a:lnTo>
                  <a:pt x="443" y="944"/>
                </a:lnTo>
                <a:lnTo>
                  <a:pt x="445" y="944"/>
                </a:lnTo>
                <a:lnTo>
                  <a:pt x="450" y="949"/>
                </a:lnTo>
                <a:lnTo>
                  <a:pt x="455" y="953"/>
                </a:lnTo>
                <a:lnTo>
                  <a:pt x="456" y="956"/>
                </a:lnTo>
                <a:lnTo>
                  <a:pt x="455" y="957"/>
                </a:lnTo>
                <a:lnTo>
                  <a:pt x="453" y="958"/>
                </a:lnTo>
                <a:lnTo>
                  <a:pt x="451" y="958"/>
                </a:lnTo>
                <a:lnTo>
                  <a:pt x="446" y="953"/>
                </a:lnTo>
                <a:lnTo>
                  <a:pt x="441" y="949"/>
                </a:lnTo>
                <a:close/>
                <a:moveTo>
                  <a:pt x="430" y="952"/>
                </a:moveTo>
                <a:lnTo>
                  <a:pt x="429" y="950"/>
                </a:lnTo>
                <a:lnTo>
                  <a:pt x="430" y="947"/>
                </a:lnTo>
                <a:lnTo>
                  <a:pt x="432" y="946"/>
                </a:lnTo>
                <a:lnTo>
                  <a:pt x="434" y="947"/>
                </a:lnTo>
                <a:lnTo>
                  <a:pt x="440" y="952"/>
                </a:lnTo>
                <a:lnTo>
                  <a:pt x="446" y="958"/>
                </a:lnTo>
                <a:lnTo>
                  <a:pt x="447" y="961"/>
                </a:lnTo>
                <a:lnTo>
                  <a:pt x="446" y="963"/>
                </a:lnTo>
                <a:lnTo>
                  <a:pt x="445" y="964"/>
                </a:lnTo>
                <a:lnTo>
                  <a:pt x="443" y="963"/>
                </a:lnTo>
                <a:lnTo>
                  <a:pt x="437" y="958"/>
                </a:lnTo>
                <a:lnTo>
                  <a:pt x="430" y="952"/>
                </a:lnTo>
                <a:close/>
                <a:moveTo>
                  <a:pt x="422" y="959"/>
                </a:moveTo>
                <a:lnTo>
                  <a:pt x="421" y="956"/>
                </a:lnTo>
                <a:lnTo>
                  <a:pt x="422" y="953"/>
                </a:lnTo>
                <a:lnTo>
                  <a:pt x="424" y="952"/>
                </a:lnTo>
                <a:lnTo>
                  <a:pt x="427" y="953"/>
                </a:lnTo>
                <a:lnTo>
                  <a:pt x="434" y="959"/>
                </a:lnTo>
                <a:lnTo>
                  <a:pt x="441" y="965"/>
                </a:lnTo>
                <a:lnTo>
                  <a:pt x="441" y="967"/>
                </a:lnTo>
                <a:lnTo>
                  <a:pt x="443" y="968"/>
                </a:lnTo>
                <a:lnTo>
                  <a:pt x="441" y="969"/>
                </a:lnTo>
                <a:lnTo>
                  <a:pt x="441" y="970"/>
                </a:lnTo>
                <a:lnTo>
                  <a:pt x="439" y="973"/>
                </a:lnTo>
                <a:lnTo>
                  <a:pt x="435" y="971"/>
                </a:lnTo>
                <a:lnTo>
                  <a:pt x="429" y="965"/>
                </a:lnTo>
                <a:lnTo>
                  <a:pt x="422" y="959"/>
                </a:lnTo>
                <a:close/>
                <a:moveTo>
                  <a:pt x="410" y="969"/>
                </a:moveTo>
                <a:lnTo>
                  <a:pt x="409" y="967"/>
                </a:lnTo>
                <a:lnTo>
                  <a:pt x="411" y="964"/>
                </a:lnTo>
                <a:lnTo>
                  <a:pt x="414" y="963"/>
                </a:lnTo>
                <a:lnTo>
                  <a:pt x="416" y="963"/>
                </a:lnTo>
                <a:lnTo>
                  <a:pt x="422" y="969"/>
                </a:lnTo>
                <a:lnTo>
                  <a:pt x="428" y="975"/>
                </a:lnTo>
                <a:lnTo>
                  <a:pt x="429" y="976"/>
                </a:lnTo>
                <a:lnTo>
                  <a:pt x="428" y="977"/>
                </a:lnTo>
                <a:lnTo>
                  <a:pt x="428" y="979"/>
                </a:lnTo>
                <a:lnTo>
                  <a:pt x="427" y="980"/>
                </a:lnTo>
                <a:lnTo>
                  <a:pt x="423" y="981"/>
                </a:lnTo>
                <a:lnTo>
                  <a:pt x="422" y="981"/>
                </a:lnTo>
                <a:lnTo>
                  <a:pt x="416" y="975"/>
                </a:lnTo>
                <a:lnTo>
                  <a:pt x="410" y="969"/>
                </a:lnTo>
                <a:close/>
                <a:moveTo>
                  <a:pt x="406" y="979"/>
                </a:moveTo>
                <a:lnTo>
                  <a:pt x="406" y="977"/>
                </a:lnTo>
                <a:lnTo>
                  <a:pt x="406" y="975"/>
                </a:lnTo>
                <a:lnTo>
                  <a:pt x="409" y="975"/>
                </a:lnTo>
                <a:lnTo>
                  <a:pt x="410" y="975"/>
                </a:lnTo>
                <a:lnTo>
                  <a:pt x="415" y="979"/>
                </a:lnTo>
                <a:lnTo>
                  <a:pt x="418" y="982"/>
                </a:lnTo>
                <a:lnTo>
                  <a:pt x="418" y="985"/>
                </a:lnTo>
                <a:lnTo>
                  <a:pt x="417" y="986"/>
                </a:lnTo>
                <a:lnTo>
                  <a:pt x="415" y="987"/>
                </a:lnTo>
                <a:lnTo>
                  <a:pt x="414" y="986"/>
                </a:lnTo>
                <a:lnTo>
                  <a:pt x="410" y="982"/>
                </a:lnTo>
                <a:lnTo>
                  <a:pt x="406" y="979"/>
                </a:lnTo>
                <a:close/>
                <a:moveTo>
                  <a:pt x="403" y="985"/>
                </a:moveTo>
                <a:lnTo>
                  <a:pt x="403" y="983"/>
                </a:lnTo>
                <a:lnTo>
                  <a:pt x="404" y="982"/>
                </a:lnTo>
                <a:lnTo>
                  <a:pt x="405" y="981"/>
                </a:lnTo>
                <a:lnTo>
                  <a:pt x="406" y="981"/>
                </a:lnTo>
                <a:lnTo>
                  <a:pt x="409" y="985"/>
                </a:lnTo>
                <a:lnTo>
                  <a:pt x="412" y="988"/>
                </a:lnTo>
                <a:lnTo>
                  <a:pt x="412" y="989"/>
                </a:lnTo>
                <a:lnTo>
                  <a:pt x="412" y="991"/>
                </a:lnTo>
                <a:lnTo>
                  <a:pt x="410" y="992"/>
                </a:lnTo>
                <a:lnTo>
                  <a:pt x="409" y="991"/>
                </a:lnTo>
                <a:lnTo>
                  <a:pt x="406" y="988"/>
                </a:lnTo>
                <a:lnTo>
                  <a:pt x="403" y="985"/>
                </a:lnTo>
                <a:close/>
                <a:moveTo>
                  <a:pt x="397" y="989"/>
                </a:moveTo>
                <a:lnTo>
                  <a:pt x="397" y="988"/>
                </a:lnTo>
                <a:lnTo>
                  <a:pt x="397" y="987"/>
                </a:lnTo>
                <a:lnTo>
                  <a:pt x="399" y="986"/>
                </a:lnTo>
                <a:lnTo>
                  <a:pt x="400" y="986"/>
                </a:lnTo>
                <a:lnTo>
                  <a:pt x="404" y="989"/>
                </a:lnTo>
                <a:lnTo>
                  <a:pt x="408" y="993"/>
                </a:lnTo>
                <a:lnTo>
                  <a:pt x="409" y="994"/>
                </a:lnTo>
                <a:lnTo>
                  <a:pt x="408" y="997"/>
                </a:lnTo>
                <a:lnTo>
                  <a:pt x="405" y="997"/>
                </a:lnTo>
                <a:lnTo>
                  <a:pt x="404" y="997"/>
                </a:lnTo>
                <a:lnTo>
                  <a:pt x="400" y="993"/>
                </a:lnTo>
                <a:lnTo>
                  <a:pt x="397" y="989"/>
                </a:lnTo>
                <a:close/>
                <a:moveTo>
                  <a:pt x="394" y="571"/>
                </a:moveTo>
                <a:lnTo>
                  <a:pt x="392" y="575"/>
                </a:lnTo>
                <a:lnTo>
                  <a:pt x="392" y="578"/>
                </a:lnTo>
                <a:lnTo>
                  <a:pt x="394" y="580"/>
                </a:lnTo>
                <a:lnTo>
                  <a:pt x="398" y="583"/>
                </a:lnTo>
                <a:lnTo>
                  <a:pt x="408" y="585"/>
                </a:lnTo>
                <a:lnTo>
                  <a:pt x="417" y="586"/>
                </a:lnTo>
                <a:lnTo>
                  <a:pt x="427" y="585"/>
                </a:lnTo>
                <a:lnTo>
                  <a:pt x="437" y="584"/>
                </a:lnTo>
                <a:lnTo>
                  <a:pt x="446" y="581"/>
                </a:lnTo>
                <a:lnTo>
                  <a:pt x="456" y="578"/>
                </a:lnTo>
                <a:lnTo>
                  <a:pt x="465" y="573"/>
                </a:lnTo>
                <a:lnTo>
                  <a:pt x="475" y="568"/>
                </a:lnTo>
                <a:lnTo>
                  <a:pt x="491" y="561"/>
                </a:lnTo>
                <a:lnTo>
                  <a:pt x="506" y="553"/>
                </a:lnTo>
                <a:lnTo>
                  <a:pt x="509" y="549"/>
                </a:lnTo>
                <a:lnTo>
                  <a:pt x="510" y="547"/>
                </a:lnTo>
                <a:lnTo>
                  <a:pt x="507" y="545"/>
                </a:lnTo>
                <a:lnTo>
                  <a:pt x="503" y="547"/>
                </a:lnTo>
                <a:lnTo>
                  <a:pt x="495" y="550"/>
                </a:lnTo>
                <a:lnTo>
                  <a:pt x="487" y="555"/>
                </a:lnTo>
                <a:lnTo>
                  <a:pt x="489" y="548"/>
                </a:lnTo>
                <a:lnTo>
                  <a:pt x="491" y="542"/>
                </a:lnTo>
                <a:lnTo>
                  <a:pt x="486" y="547"/>
                </a:lnTo>
                <a:lnTo>
                  <a:pt x="481" y="551"/>
                </a:lnTo>
                <a:lnTo>
                  <a:pt x="477" y="556"/>
                </a:lnTo>
                <a:lnTo>
                  <a:pt x="474" y="561"/>
                </a:lnTo>
                <a:lnTo>
                  <a:pt x="473" y="559"/>
                </a:lnTo>
                <a:lnTo>
                  <a:pt x="471" y="555"/>
                </a:lnTo>
                <a:lnTo>
                  <a:pt x="469" y="557"/>
                </a:lnTo>
                <a:lnTo>
                  <a:pt x="467" y="561"/>
                </a:lnTo>
                <a:lnTo>
                  <a:pt x="464" y="565"/>
                </a:lnTo>
                <a:lnTo>
                  <a:pt x="463" y="568"/>
                </a:lnTo>
                <a:lnTo>
                  <a:pt x="462" y="565"/>
                </a:lnTo>
                <a:lnTo>
                  <a:pt x="459" y="561"/>
                </a:lnTo>
                <a:lnTo>
                  <a:pt x="456" y="565"/>
                </a:lnTo>
                <a:lnTo>
                  <a:pt x="452" y="569"/>
                </a:lnTo>
                <a:lnTo>
                  <a:pt x="452" y="566"/>
                </a:lnTo>
                <a:lnTo>
                  <a:pt x="453" y="561"/>
                </a:lnTo>
                <a:lnTo>
                  <a:pt x="451" y="561"/>
                </a:lnTo>
                <a:lnTo>
                  <a:pt x="449" y="562"/>
                </a:lnTo>
                <a:lnTo>
                  <a:pt x="445" y="567"/>
                </a:lnTo>
                <a:lnTo>
                  <a:pt x="441" y="574"/>
                </a:lnTo>
                <a:lnTo>
                  <a:pt x="443" y="569"/>
                </a:lnTo>
                <a:lnTo>
                  <a:pt x="444" y="565"/>
                </a:lnTo>
                <a:lnTo>
                  <a:pt x="443" y="563"/>
                </a:lnTo>
                <a:lnTo>
                  <a:pt x="440" y="566"/>
                </a:lnTo>
                <a:lnTo>
                  <a:pt x="438" y="569"/>
                </a:lnTo>
                <a:lnTo>
                  <a:pt x="434" y="575"/>
                </a:lnTo>
                <a:lnTo>
                  <a:pt x="440" y="560"/>
                </a:lnTo>
                <a:lnTo>
                  <a:pt x="445" y="545"/>
                </a:lnTo>
                <a:lnTo>
                  <a:pt x="440" y="548"/>
                </a:lnTo>
                <a:lnTo>
                  <a:pt x="435" y="554"/>
                </a:lnTo>
                <a:lnTo>
                  <a:pt x="430" y="563"/>
                </a:lnTo>
                <a:lnTo>
                  <a:pt x="424" y="578"/>
                </a:lnTo>
                <a:lnTo>
                  <a:pt x="423" y="578"/>
                </a:lnTo>
                <a:lnTo>
                  <a:pt x="421" y="578"/>
                </a:lnTo>
                <a:lnTo>
                  <a:pt x="421" y="577"/>
                </a:lnTo>
                <a:lnTo>
                  <a:pt x="421" y="574"/>
                </a:lnTo>
                <a:lnTo>
                  <a:pt x="427" y="563"/>
                </a:lnTo>
                <a:lnTo>
                  <a:pt x="433" y="551"/>
                </a:lnTo>
                <a:lnTo>
                  <a:pt x="430" y="553"/>
                </a:lnTo>
                <a:lnTo>
                  <a:pt x="428" y="553"/>
                </a:lnTo>
                <a:lnTo>
                  <a:pt x="426" y="555"/>
                </a:lnTo>
                <a:lnTo>
                  <a:pt x="423" y="557"/>
                </a:lnTo>
                <a:lnTo>
                  <a:pt x="418" y="565"/>
                </a:lnTo>
                <a:lnTo>
                  <a:pt x="412" y="574"/>
                </a:lnTo>
                <a:lnTo>
                  <a:pt x="417" y="561"/>
                </a:lnTo>
                <a:lnTo>
                  <a:pt x="422" y="549"/>
                </a:lnTo>
                <a:lnTo>
                  <a:pt x="414" y="560"/>
                </a:lnTo>
                <a:lnTo>
                  <a:pt x="405" y="571"/>
                </a:lnTo>
                <a:lnTo>
                  <a:pt x="405" y="566"/>
                </a:lnTo>
                <a:lnTo>
                  <a:pt x="405" y="562"/>
                </a:lnTo>
                <a:lnTo>
                  <a:pt x="399" y="566"/>
                </a:lnTo>
                <a:lnTo>
                  <a:pt x="394" y="571"/>
                </a:lnTo>
                <a:close/>
                <a:moveTo>
                  <a:pt x="439" y="527"/>
                </a:moveTo>
                <a:lnTo>
                  <a:pt x="435" y="529"/>
                </a:lnTo>
                <a:lnTo>
                  <a:pt x="430" y="536"/>
                </a:lnTo>
                <a:lnTo>
                  <a:pt x="426" y="543"/>
                </a:lnTo>
                <a:lnTo>
                  <a:pt x="424" y="547"/>
                </a:lnTo>
                <a:lnTo>
                  <a:pt x="427" y="544"/>
                </a:lnTo>
                <a:lnTo>
                  <a:pt x="433" y="537"/>
                </a:lnTo>
                <a:lnTo>
                  <a:pt x="438" y="530"/>
                </a:lnTo>
                <a:lnTo>
                  <a:pt x="439" y="527"/>
                </a:lnTo>
                <a:close/>
                <a:moveTo>
                  <a:pt x="386" y="663"/>
                </a:moveTo>
                <a:lnTo>
                  <a:pt x="396" y="664"/>
                </a:lnTo>
                <a:lnTo>
                  <a:pt x="399" y="665"/>
                </a:lnTo>
                <a:lnTo>
                  <a:pt x="398" y="667"/>
                </a:lnTo>
                <a:lnTo>
                  <a:pt x="396" y="668"/>
                </a:lnTo>
                <a:lnTo>
                  <a:pt x="391" y="668"/>
                </a:lnTo>
                <a:lnTo>
                  <a:pt x="386" y="668"/>
                </a:lnTo>
                <a:lnTo>
                  <a:pt x="381" y="668"/>
                </a:lnTo>
                <a:lnTo>
                  <a:pt x="378" y="668"/>
                </a:lnTo>
                <a:lnTo>
                  <a:pt x="374" y="667"/>
                </a:lnTo>
                <a:lnTo>
                  <a:pt x="373" y="665"/>
                </a:lnTo>
                <a:lnTo>
                  <a:pt x="378" y="664"/>
                </a:lnTo>
                <a:lnTo>
                  <a:pt x="386" y="663"/>
                </a:lnTo>
                <a:close/>
                <a:moveTo>
                  <a:pt x="327" y="673"/>
                </a:moveTo>
                <a:lnTo>
                  <a:pt x="325" y="674"/>
                </a:lnTo>
                <a:lnTo>
                  <a:pt x="324" y="674"/>
                </a:lnTo>
                <a:lnTo>
                  <a:pt x="322" y="673"/>
                </a:lnTo>
                <a:lnTo>
                  <a:pt x="321" y="671"/>
                </a:lnTo>
                <a:lnTo>
                  <a:pt x="322" y="669"/>
                </a:lnTo>
                <a:lnTo>
                  <a:pt x="325" y="665"/>
                </a:lnTo>
                <a:lnTo>
                  <a:pt x="334" y="658"/>
                </a:lnTo>
                <a:lnTo>
                  <a:pt x="344" y="655"/>
                </a:lnTo>
                <a:lnTo>
                  <a:pt x="355" y="652"/>
                </a:lnTo>
                <a:lnTo>
                  <a:pt x="366" y="651"/>
                </a:lnTo>
                <a:lnTo>
                  <a:pt x="380" y="651"/>
                </a:lnTo>
                <a:lnTo>
                  <a:pt x="393" y="651"/>
                </a:lnTo>
                <a:lnTo>
                  <a:pt x="397" y="651"/>
                </a:lnTo>
                <a:lnTo>
                  <a:pt x="399" y="652"/>
                </a:lnTo>
                <a:lnTo>
                  <a:pt x="400" y="655"/>
                </a:lnTo>
                <a:lnTo>
                  <a:pt x="400" y="656"/>
                </a:lnTo>
                <a:lnTo>
                  <a:pt x="399" y="658"/>
                </a:lnTo>
                <a:lnTo>
                  <a:pt x="398" y="659"/>
                </a:lnTo>
                <a:lnTo>
                  <a:pt x="396" y="661"/>
                </a:lnTo>
                <a:lnTo>
                  <a:pt x="392" y="661"/>
                </a:lnTo>
                <a:lnTo>
                  <a:pt x="382" y="661"/>
                </a:lnTo>
                <a:lnTo>
                  <a:pt x="373" y="661"/>
                </a:lnTo>
                <a:lnTo>
                  <a:pt x="361" y="661"/>
                </a:lnTo>
                <a:lnTo>
                  <a:pt x="349" y="663"/>
                </a:lnTo>
                <a:lnTo>
                  <a:pt x="338" y="668"/>
                </a:lnTo>
                <a:lnTo>
                  <a:pt x="327" y="673"/>
                </a:lnTo>
                <a:close/>
                <a:moveTo>
                  <a:pt x="151" y="1233"/>
                </a:moveTo>
                <a:lnTo>
                  <a:pt x="152" y="1233"/>
                </a:lnTo>
                <a:lnTo>
                  <a:pt x="154" y="1234"/>
                </a:lnTo>
                <a:lnTo>
                  <a:pt x="156" y="1237"/>
                </a:lnTo>
                <a:lnTo>
                  <a:pt x="156" y="1239"/>
                </a:lnTo>
                <a:lnTo>
                  <a:pt x="156" y="1243"/>
                </a:lnTo>
                <a:lnTo>
                  <a:pt x="156" y="1244"/>
                </a:lnTo>
                <a:lnTo>
                  <a:pt x="154" y="1246"/>
                </a:lnTo>
                <a:lnTo>
                  <a:pt x="153" y="1247"/>
                </a:lnTo>
                <a:lnTo>
                  <a:pt x="151" y="1246"/>
                </a:lnTo>
                <a:lnTo>
                  <a:pt x="150" y="1245"/>
                </a:lnTo>
                <a:lnTo>
                  <a:pt x="148" y="1244"/>
                </a:lnTo>
                <a:lnTo>
                  <a:pt x="147" y="1240"/>
                </a:lnTo>
                <a:lnTo>
                  <a:pt x="147" y="1238"/>
                </a:lnTo>
                <a:lnTo>
                  <a:pt x="148" y="1235"/>
                </a:lnTo>
                <a:lnTo>
                  <a:pt x="150" y="1233"/>
                </a:lnTo>
                <a:lnTo>
                  <a:pt x="151" y="1233"/>
                </a:lnTo>
                <a:close/>
                <a:moveTo>
                  <a:pt x="126" y="1228"/>
                </a:moveTo>
                <a:lnTo>
                  <a:pt x="123" y="1234"/>
                </a:lnTo>
                <a:lnTo>
                  <a:pt x="123" y="1241"/>
                </a:lnTo>
                <a:lnTo>
                  <a:pt x="124" y="1247"/>
                </a:lnTo>
                <a:lnTo>
                  <a:pt x="128" y="1253"/>
                </a:lnTo>
                <a:lnTo>
                  <a:pt x="132" y="1256"/>
                </a:lnTo>
                <a:lnTo>
                  <a:pt x="134" y="1258"/>
                </a:lnTo>
                <a:lnTo>
                  <a:pt x="138" y="1259"/>
                </a:lnTo>
                <a:lnTo>
                  <a:pt x="141" y="1259"/>
                </a:lnTo>
                <a:lnTo>
                  <a:pt x="140" y="1256"/>
                </a:lnTo>
                <a:lnTo>
                  <a:pt x="139" y="1252"/>
                </a:lnTo>
                <a:lnTo>
                  <a:pt x="142" y="1255"/>
                </a:lnTo>
                <a:lnTo>
                  <a:pt x="146" y="1257"/>
                </a:lnTo>
                <a:lnTo>
                  <a:pt x="146" y="1255"/>
                </a:lnTo>
                <a:lnTo>
                  <a:pt x="144" y="1251"/>
                </a:lnTo>
                <a:lnTo>
                  <a:pt x="140" y="1247"/>
                </a:lnTo>
                <a:lnTo>
                  <a:pt x="136" y="1244"/>
                </a:lnTo>
                <a:lnTo>
                  <a:pt x="141" y="1245"/>
                </a:lnTo>
                <a:lnTo>
                  <a:pt x="146" y="1246"/>
                </a:lnTo>
                <a:lnTo>
                  <a:pt x="145" y="1243"/>
                </a:lnTo>
                <a:lnTo>
                  <a:pt x="142" y="1239"/>
                </a:lnTo>
                <a:lnTo>
                  <a:pt x="139" y="1235"/>
                </a:lnTo>
                <a:lnTo>
                  <a:pt x="134" y="1233"/>
                </a:lnTo>
                <a:lnTo>
                  <a:pt x="136" y="1233"/>
                </a:lnTo>
                <a:lnTo>
                  <a:pt x="140" y="1233"/>
                </a:lnTo>
                <a:lnTo>
                  <a:pt x="138" y="1227"/>
                </a:lnTo>
                <a:lnTo>
                  <a:pt x="134" y="1225"/>
                </a:lnTo>
                <a:lnTo>
                  <a:pt x="132" y="1225"/>
                </a:lnTo>
                <a:lnTo>
                  <a:pt x="129" y="1225"/>
                </a:lnTo>
                <a:lnTo>
                  <a:pt x="128" y="1226"/>
                </a:lnTo>
                <a:lnTo>
                  <a:pt x="126" y="1228"/>
                </a:lnTo>
                <a:close/>
                <a:moveTo>
                  <a:pt x="122" y="1179"/>
                </a:moveTo>
                <a:lnTo>
                  <a:pt x="126" y="1178"/>
                </a:lnTo>
                <a:lnTo>
                  <a:pt x="128" y="1178"/>
                </a:lnTo>
                <a:lnTo>
                  <a:pt x="129" y="1178"/>
                </a:lnTo>
                <a:lnTo>
                  <a:pt x="132" y="1179"/>
                </a:lnTo>
                <a:lnTo>
                  <a:pt x="134" y="1183"/>
                </a:lnTo>
                <a:lnTo>
                  <a:pt x="135" y="1189"/>
                </a:lnTo>
                <a:lnTo>
                  <a:pt x="140" y="1193"/>
                </a:lnTo>
                <a:lnTo>
                  <a:pt x="144" y="1198"/>
                </a:lnTo>
                <a:lnTo>
                  <a:pt x="146" y="1202"/>
                </a:lnTo>
                <a:lnTo>
                  <a:pt x="147" y="1205"/>
                </a:lnTo>
                <a:lnTo>
                  <a:pt x="152" y="1210"/>
                </a:lnTo>
                <a:lnTo>
                  <a:pt x="154" y="1214"/>
                </a:lnTo>
                <a:lnTo>
                  <a:pt x="157" y="1216"/>
                </a:lnTo>
                <a:lnTo>
                  <a:pt x="156" y="1219"/>
                </a:lnTo>
                <a:lnTo>
                  <a:pt x="154" y="1221"/>
                </a:lnTo>
                <a:lnTo>
                  <a:pt x="151" y="1221"/>
                </a:lnTo>
                <a:lnTo>
                  <a:pt x="146" y="1222"/>
                </a:lnTo>
                <a:lnTo>
                  <a:pt x="139" y="1221"/>
                </a:lnTo>
                <a:lnTo>
                  <a:pt x="135" y="1220"/>
                </a:lnTo>
                <a:lnTo>
                  <a:pt x="132" y="1216"/>
                </a:lnTo>
                <a:lnTo>
                  <a:pt x="129" y="1211"/>
                </a:lnTo>
                <a:lnTo>
                  <a:pt x="129" y="1205"/>
                </a:lnTo>
                <a:lnTo>
                  <a:pt x="126" y="1192"/>
                </a:lnTo>
                <a:lnTo>
                  <a:pt x="122" y="1179"/>
                </a:lnTo>
                <a:close/>
                <a:moveTo>
                  <a:pt x="322" y="896"/>
                </a:moveTo>
                <a:lnTo>
                  <a:pt x="320" y="899"/>
                </a:lnTo>
                <a:lnTo>
                  <a:pt x="319" y="904"/>
                </a:lnTo>
                <a:lnTo>
                  <a:pt x="318" y="903"/>
                </a:lnTo>
                <a:lnTo>
                  <a:pt x="316" y="902"/>
                </a:lnTo>
                <a:lnTo>
                  <a:pt x="318" y="899"/>
                </a:lnTo>
                <a:lnTo>
                  <a:pt x="318" y="896"/>
                </a:lnTo>
                <a:lnTo>
                  <a:pt x="320" y="896"/>
                </a:lnTo>
                <a:lnTo>
                  <a:pt x="322" y="896"/>
                </a:lnTo>
                <a:close/>
                <a:moveTo>
                  <a:pt x="379" y="250"/>
                </a:moveTo>
                <a:lnTo>
                  <a:pt x="381" y="253"/>
                </a:lnTo>
                <a:lnTo>
                  <a:pt x="384" y="254"/>
                </a:lnTo>
                <a:lnTo>
                  <a:pt x="385" y="253"/>
                </a:lnTo>
                <a:lnTo>
                  <a:pt x="387" y="250"/>
                </a:lnTo>
                <a:lnTo>
                  <a:pt x="385" y="255"/>
                </a:lnTo>
                <a:lnTo>
                  <a:pt x="381" y="260"/>
                </a:lnTo>
                <a:lnTo>
                  <a:pt x="382" y="256"/>
                </a:lnTo>
                <a:lnTo>
                  <a:pt x="384" y="254"/>
                </a:lnTo>
                <a:lnTo>
                  <a:pt x="381" y="253"/>
                </a:lnTo>
                <a:lnTo>
                  <a:pt x="379" y="250"/>
                </a:lnTo>
                <a:close/>
                <a:moveTo>
                  <a:pt x="587" y="275"/>
                </a:moveTo>
                <a:lnTo>
                  <a:pt x="589" y="277"/>
                </a:lnTo>
                <a:lnTo>
                  <a:pt x="594" y="283"/>
                </a:lnTo>
                <a:lnTo>
                  <a:pt x="596" y="289"/>
                </a:lnTo>
                <a:lnTo>
                  <a:pt x="596" y="292"/>
                </a:lnTo>
                <a:lnTo>
                  <a:pt x="594" y="291"/>
                </a:lnTo>
                <a:lnTo>
                  <a:pt x="589" y="285"/>
                </a:lnTo>
                <a:lnTo>
                  <a:pt x="587" y="279"/>
                </a:lnTo>
                <a:lnTo>
                  <a:pt x="587" y="275"/>
                </a:lnTo>
                <a:close/>
                <a:moveTo>
                  <a:pt x="599" y="278"/>
                </a:moveTo>
                <a:lnTo>
                  <a:pt x="601" y="279"/>
                </a:lnTo>
                <a:lnTo>
                  <a:pt x="605" y="284"/>
                </a:lnTo>
                <a:lnTo>
                  <a:pt x="607" y="289"/>
                </a:lnTo>
                <a:lnTo>
                  <a:pt x="607" y="291"/>
                </a:lnTo>
                <a:lnTo>
                  <a:pt x="605" y="290"/>
                </a:lnTo>
                <a:lnTo>
                  <a:pt x="602" y="286"/>
                </a:lnTo>
                <a:lnTo>
                  <a:pt x="600" y="280"/>
                </a:lnTo>
                <a:lnTo>
                  <a:pt x="599" y="278"/>
                </a:lnTo>
                <a:close/>
                <a:moveTo>
                  <a:pt x="603" y="255"/>
                </a:moveTo>
                <a:lnTo>
                  <a:pt x="605" y="256"/>
                </a:lnTo>
                <a:lnTo>
                  <a:pt x="607" y="259"/>
                </a:lnTo>
                <a:lnTo>
                  <a:pt x="611" y="261"/>
                </a:lnTo>
                <a:lnTo>
                  <a:pt x="613" y="265"/>
                </a:lnTo>
                <a:lnTo>
                  <a:pt x="608" y="265"/>
                </a:lnTo>
                <a:lnTo>
                  <a:pt x="605" y="265"/>
                </a:lnTo>
                <a:lnTo>
                  <a:pt x="602" y="261"/>
                </a:lnTo>
                <a:lnTo>
                  <a:pt x="602" y="259"/>
                </a:lnTo>
                <a:lnTo>
                  <a:pt x="602" y="256"/>
                </a:lnTo>
                <a:lnTo>
                  <a:pt x="603" y="255"/>
                </a:lnTo>
                <a:close/>
                <a:moveTo>
                  <a:pt x="614" y="268"/>
                </a:moveTo>
                <a:lnTo>
                  <a:pt x="617" y="272"/>
                </a:lnTo>
                <a:lnTo>
                  <a:pt x="617" y="275"/>
                </a:lnTo>
                <a:lnTo>
                  <a:pt x="614" y="275"/>
                </a:lnTo>
                <a:lnTo>
                  <a:pt x="611" y="275"/>
                </a:lnTo>
                <a:lnTo>
                  <a:pt x="608" y="273"/>
                </a:lnTo>
                <a:lnTo>
                  <a:pt x="606" y="269"/>
                </a:lnTo>
                <a:lnTo>
                  <a:pt x="606" y="268"/>
                </a:lnTo>
                <a:lnTo>
                  <a:pt x="606" y="268"/>
                </a:lnTo>
                <a:lnTo>
                  <a:pt x="611" y="268"/>
                </a:lnTo>
                <a:lnTo>
                  <a:pt x="614" y="268"/>
                </a:lnTo>
                <a:close/>
                <a:moveTo>
                  <a:pt x="619" y="279"/>
                </a:moveTo>
                <a:lnTo>
                  <a:pt x="618" y="281"/>
                </a:lnTo>
                <a:lnTo>
                  <a:pt x="617" y="281"/>
                </a:lnTo>
                <a:lnTo>
                  <a:pt x="615" y="281"/>
                </a:lnTo>
                <a:lnTo>
                  <a:pt x="613" y="279"/>
                </a:lnTo>
                <a:lnTo>
                  <a:pt x="615" y="279"/>
                </a:lnTo>
                <a:lnTo>
                  <a:pt x="619" y="279"/>
                </a:lnTo>
                <a:close/>
                <a:moveTo>
                  <a:pt x="559" y="325"/>
                </a:moveTo>
                <a:lnTo>
                  <a:pt x="560" y="327"/>
                </a:lnTo>
                <a:lnTo>
                  <a:pt x="561" y="331"/>
                </a:lnTo>
                <a:lnTo>
                  <a:pt x="566" y="326"/>
                </a:lnTo>
                <a:lnTo>
                  <a:pt x="571" y="322"/>
                </a:lnTo>
                <a:lnTo>
                  <a:pt x="572" y="320"/>
                </a:lnTo>
                <a:lnTo>
                  <a:pt x="575" y="320"/>
                </a:lnTo>
                <a:lnTo>
                  <a:pt x="576" y="321"/>
                </a:lnTo>
                <a:lnTo>
                  <a:pt x="578" y="323"/>
                </a:lnTo>
                <a:lnTo>
                  <a:pt x="578" y="319"/>
                </a:lnTo>
                <a:lnTo>
                  <a:pt x="578" y="314"/>
                </a:lnTo>
                <a:lnTo>
                  <a:pt x="581" y="313"/>
                </a:lnTo>
                <a:lnTo>
                  <a:pt x="583" y="313"/>
                </a:lnTo>
                <a:lnTo>
                  <a:pt x="585" y="314"/>
                </a:lnTo>
                <a:lnTo>
                  <a:pt x="587" y="316"/>
                </a:lnTo>
                <a:lnTo>
                  <a:pt x="588" y="314"/>
                </a:lnTo>
                <a:lnTo>
                  <a:pt x="589" y="311"/>
                </a:lnTo>
                <a:lnTo>
                  <a:pt x="588" y="309"/>
                </a:lnTo>
                <a:lnTo>
                  <a:pt x="588" y="307"/>
                </a:lnTo>
                <a:lnTo>
                  <a:pt x="588" y="299"/>
                </a:lnTo>
                <a:lnTo>
                  <a:pt x="589" y="293"/>
                </a:lnTo>
                <a:lnTo>
                  <a:pt x="585" y="287"/>
                </a:lnTo>
                <a:lnTo>
                  <a:pt x="582" y="284"/>
                </a:lnTo>
                <a:lnTo>
                  <a:pt x="578" y="280"/>
                </a:lnTo>
                <a:lnTo>
                  <a:pt x="575" y="278"/>
                </a:lnTo>
                <a:lnTo>
                  <a:pt x="576" y="283"/>
                </a:lnTo>
                <a:lnTo>
                  <a:pt x="577" y="287"/>
                </a:lnTo>
                <a:lnTo>
                  <a:pt x="577" y="292"/>
                </a:lnTo>
                <a:lnTo>
                  <a:pt x="576" y="296"/>
                </a:lnTo>
                <a:lnTo>
                  <a:pt x="575" y="290"/>
                </a:lnTo>
                <a:lnTo>
                  <a:pt x="572" y="285"/>
                </a:lnTo>
                <a:lnTo>
                  <a:pt x="569" y="281"/>
                </a:lnTo>
                <a:lnTo>
                  <a:pt x="565" y="279"/>
                </a:lnTo>
                <a:lnTo>
                  <a:pt x="566" y="283"/>
                </a:lnTo>
                <a:lnTo>
                  <a:pt x="567" y="286"/>
                </a:lnTo>
                <a:lnTo>
                  <a:pt x="567" y="290"/>
                </a:lnTo>
                <a:lnTo>
                  <a:pt x="567" y="295"/>
                </a:lnTo>
                <a:lnTo>
                  <a:pt x="565" y="291"/>
                </a:lnTo>
                <a:lnTo>
                  <a:pt x="560" y="289"/>
                </a:lnTo>
                <a:lnTo>
                  <a:pt x="561" y="292"/>
                </a:lnTo>
                <a:lnTo>
                  <a:pt x="561" y="296"/>
                </a:lnTo>
                <a:lnTo>
                  <a:pt x="560" y="297"/>
                </a:lnTo>
                <a:lnTo>
                  <a:pt x="558" y="298"/>
                </a:lnTo>
                <a:lnTo>
                  <a:pt x="559" y="311"/>
                </a:lnTo>
                <a:lnTo>
                  <a:pt x="559" y="325"/>
                </a:lnTo>
                <a:close/>
                <a:moveTo>
                  <a:pt x="541" y="367"/>
                </a:moveTo>
                <a:lnTo>
                  <a:pt x="543" y="357"/>
                </a:lnTo>
                <a:lnTo>
                  <a:pt x="545" y="346"/>
                </a:lnTo>
                <a:lnTo>
                  <a:pt x="546" y="337"/>
                </a:lnTo>
                <a:lnTo>
                  <a:pt x="545" y="327"/>
                </a:lnTo>
                <a:lnTo>
                  <a:pt x="543" y="327"/>
                </a:lnTo>
                <a:lnTo>
                  <a:pt x="542" y="328"/>
                </a:lnTo>
                <a:lnTo>
                  <a:pt x="540" y="340"/>
                </a:lnTo>
                <a:lnTo>
                  <a:pt x="535" y="353"/>
                </a:lnTo>
                <a:lnTo>
                  <a:pt x="537" y="341"/>
                </a:lnTo>
                <a:lnTo>
                  <a:pt x="539" y="328"/>
                </a:lnTo>
                <a:lnTo>
                  <a:pt x="536" y="329"/>
                </a:lnTo>
                <a:lnTo>
                  <a:pt x="534" y="331"/>
                </a:lnTo>
                <a:lnTo>
                  <a:pt x="533" y="339"/>
                </a:lnTo>
                <a:lnTo>
                  <a:pt x="529" y="351"/>
                </a:lnTo>
                <a:lnTo>
                  <a:pt x="530" y="340"/>
                </a:lnTo>
                <a:lnTo>
                  <a:pt x="531" y="331"/>
                </a:lnTo>
                <a:lnTo>
                  <a:pt x="528" y="331"/>
                </a:lnTo>
                <a:lnTo>
                  <a:pt x="525" y="332"/>
                </a:lnTo>
                <a:lnTo>
                  <a:pt x="524" y="345"/>
                </a:lnTo>
                <a:lnTo>
                  <a:pt x="522" y="361"/>
                </a:lnTo>
                <a:lnTo>
                  <a:pt x="521" y="346"/>
                </a:lnTo>
                <a:lnTo>
                  <a:pt x="521" y="332"/>
                </a:lnTo>
                <a:lnTo>
                  <a:pt x="518" y="332"/>
                </a:lnTo>
                <a:lnTo>
                  <a:pt x="515" y="332"/>
                </a:lnTo>
                <a:lnTo>
                  <a:pt x="513" y="347"/>
                </a:lnTo>
                <a:lnTo>
                  <a:pt x="511" y="364"/>
                </a:lnTo>
                <a:lnTo>
                  <a:pt x="511" y="347"/>
                </a:lnTo>
                <a:lnTo>
                  <a:pt x="510" y="332"/>
                </a:lnTo>
                <a:lnTo>
                  <a:pt x="507" y="331"/>
                </a:lnTo>
                <a:lnTo>
                  <a:pt x="504" y="331"/>
                </a:lnTo>
                <a:lnTo>
                  <a:pt x="503" y="346"/>
                </a:lnTo>
                <a:lnTo>
                  <a:pt x="500" y="364"/>
                </a:lnTo>
                <a:lnTo>
                  <a:pt x="499" y="347"/>
                </a:lnTo>
                <a:lnTo>
                  <a:pt x="499" y="329"/>
                </a:lnTo>
                <a:lnTo>
                  <a:pt x="495" y="328"/>
                </a:lnTo>
                <a:lnTo>
                  <a:pt x="493" y="327"/>
                </a:lnTo>
                <a:lnTo>
                  <a:pt x="492" y="343"/>
                </a:lnTo>
                <a:lnTo>
                  <a:pt x="488" y="359"/>
                </a:lnTo>
                <a:lnTo>
                  <a:pt x="488" y="343"/>
                </a:lnTo>
                <a:lnTo>
                  <a:pt x="488" y="326"/>
                </a:lnTo>
                <a:lnTo>
                  <a:pt x="486" y="326"/>
                </a:lnTo>
                <a:lnTo>
                  <a:pt x="482" y="325"/>
                </a:lnTo>
                <a:lnTo>
                  <a:pt x="482" y="334"/>
                </a:lnTo>
                <a:lnTo>
                  <a:pt x="481" y="343"/>
                </a:lnTo>
                <a:lnTo>
                  <a:pt x="481" y="352"/>
                </a:lnTo>
                <a:lnTo>
                  <a:pt x="480" y="362"/>
                </a:lnTo>
                <a:lnTo>
                  <a:pt x="479" y="351"/>
                </a:lnTo>
                <a:lnTo>
                  <a:pt x="479" y="340"/>
                </a:lnTo>
                <a:lnTo>
                  <a:pt x="477" y="331"/>
                </a:lnTo>
                <a:lnTo>
                  <a:pt x="479" y="322"/>
                </a:lnTo>
                <a:lnTo>
                  <a:pt x="475" y="321"/>
                </a:lnTo>
                <a:lnTo>
                  <a:pt x="473" y="320"/>
                </a:lnTo>
                <a:lnTo>
                  <a:pt x="471" y="331"/>
                </a:lnTo>
                <a:lnTo>
                  <a:pt x="470" y="341"/>
                </a:lnTo>
                <a:lnTo>
                  <a:pt x="469" y="353"/>
                </a:lnTo>
                <a:lnTo>
                  <a:pt x="470" y="364"/>
                </a:lnTo>
                <a:lnTo>
                  <a:pt x="468" y="351"/>
                </a:lnTo>
                <a:lnTo>
                  <a:pt x="467" y="339"/>
                </a:lnTo>
                <a:lnTo>
                  <a:pt x="467" y="328"/>
                </a:lnTo>
                <a:lnTo>
                  <a:pt x="469" y="319"/>
                </a:lnTo>
                <a:lnTo>
                  <a:pt x="468" y="317"/>
                </a:lnTo>
                <a:lnTo>
                  <a:pt x="465" y="316"/>
                </a:lnTo>
                <a:lnTo>
                  <a:pt x="462" y="325"/>
                </a:lnTo>
                <a:lnTo>
                  <a:pt x="457" y="333"/>
                </a:lnTo>
                <a:lnTo>
                  <a:pt x="461" y="323"/>
                </a:lnTo>
                <a:lnTo>
                  <a:pt x="463" y="315"/>
                </a:lnTo>
                <a:lnTo>
                  <a:pt x="459" y="313"/>
                </a:lnTo>
                <a:lnTo>
                  <a:pt x="457" y="310"/>
                </a:lnTo>
                <a:lnTo>
                  <a:pt x="455" y="317"/>
                </a:lnTo>
                <a:lnTo>
                  <a:pt x="452" y="323"/>
                </a:lnTo>
                <a:lnTo>
                  <a:pt x="449" y="331"/>
                </a:lnTo>
                <a:lnTo>
                  <a:pt x="445" y="339"/>
                </a:lnTo>
                <a:lnTo>
                  <a:pt x="450" y="323"/>
                </a:lnTo>
                <a:lnTo>
                  <a:pt x="452" y="308"/>
                </a:lnTo>
                <a:lnTo>
                  <a:pt x="453" y="292"/>
                </a:lnTo>
                <a:lnTo>
                  <a:pt x="455" y="274"/>
                </a:lnTo>
                <a:lnTo>
                  <a:pt x="457" y="287"/>
                </a:lnTo>
                <a:lnTo>
                  <a:pt x="458" y="299"/>
                </a:lnTo>
                <a:lnTo>
                  <a:pt x="462" y="301"/>
                </a:lnTo>
                <a:lnTo>
                  <a:pt x="464" y="303"/>
                </a:lnTo>
                <a:lnTo>
                  <a:pt x="467" y="286"/>
                </a:lnTo>
                <a:lnTo>
                  <a:pt x="467" y="269"/>
                </a:lnTo>
                <a:lnTo>
                  <a:pt x="469" y="279"/>
                </a:lnTo>
                <a:lnTo>
                  <a:pt x="470" y="287"/>
                </a:lnTo>
                <a:lnTo>
                  <a:pt x="470" y="296"/>
                </a:lnTo>
                <a:lnTo>
                  <a:pt x="469" y="303"/>
                </a:lnTo>
                <a:lnTo>
                  <a:pt x="473" y="304"/>
                </a:lnTo>
                <a:lnTo>
                  <a:pt x="475" y="305"/>
                </a:lnTo>
                <a:lnTo>
                  <a:pt x="476" y="303"/>
                </a:lnTo>
                <a:lnTo>
                  <a:pt x="479" y="299"/>
                </a:lnTo>
                <a:lnTo>
                  <a:pt x="477" y="303"/>
                </a:lnTo>
                <a:lnTo>
                  <a:pt x="476" y="305"/>
                </a:lnTo>
                <a:lnTo>
                  <a:pt x="479" y="305"/>
                </a:lnTo>
                <a:lnTo>
                  <a:pt x="481" y="307"/>
                </a:lnTo>
                <a:lnTo>
                  <a:pt x="482" y="301"/>
                </a:lnTo>
                <a:lnTo>
                  <a:pt x="485" y="292"/>
                </a:lnTo>
                <a:lnTo>
                  <a:pt x="485" y="301"/>
                </a:lnTo>
                <a:lnTo>
                  <a:pt x="485" y="308"/>
                </a:lnTo>
                <a:lnTo>
                  <a:pt x="487" y="308"/>
                </a:lnTo>
                <a:lnTo>
                  <a:pt x="489" y="308"/>
                </a:lnTo>
                <a:lnTo>
                  <a:pt x="489" y="303"/>
                </a:lnTo>
                <a:lnTo>
                  <a:pt x="489" y="297"/>
                </a:lnTo>
                <a:lnTo>
                  <a:pt x="491" y="303"/>
                </a:lnTo>
                <a:lnTo>
                  <a:pt x="492" y="309"/>
                </a:lnTo>
                <a:lnTo>
                  <a:pt x="495" y="309"/>
                </a:lnTo>
                <a:lnTo>
                  <a:pt x="498" y="309"/>
                </a:lnTo>
                <a:lnTo>
                  <a:pt x="498" y="302"/>
                </a:lnTo>
                <a:lnTo>
                  <a:pt x="498" y="295"/>
                </a:lnTo>
                <a:lnTo>
                  <a:pt x="500" y="303"/>
                </a:lnTo>
                <a:lnTo>
                  <a:pt x="501" y="309"/>
                </a:lnTo>
                <a:lnTo>
                  <a:pt x="505" y="310"/>
                </a:lnTo>
                <a:lnTo>
                  <a:pt x="509" y="310"/>
                </a:lnTo>
                <a:lnTo>
                  <a:pt x="510" y="303"/>
                </a:lnTo>
                <a:lnTo>
                  <a:pt x="510" y="295"/>
                </a:lnTo>
                <a:lnTo>
                  <a:pt x="511" y="303"/>
                </a:lnTo>
                <a:lnTo>
                  <a:pt x="513" y="310"/>
                </a:lnTo>
                <a:lnTo>
                  <a:pt x="516" y="310"/>
                </a:lnTo>
                <a:lnTo>
                  <a:pt x="519" y="310"/>
                </a:lnTo>
                <a:lnTo>
                  <a:pt x="519" y="299"/>
                </a:lnTo>
                <a:lnTo>
                  <a:pt x="519" y="287"/>
                </a:lnTo>
                <a:lnTo>
                  <a:pt x="522" y="299"/>
                </a:lnTo>
                <a:lnTo>
                  <a:pt x="524" y="309"/>
                </a:lnTo>
                <a:lnTo>
                  <a:pt x="527" y="309"/>
                </a:lnTo>
                <a:lnTo>
                  <a:pt x="530" y="309"/>
                </a:lnTo>
                <a:lnTo>
                  <a:pt x="529" y="301"/>
                </a:lnTo>
                <a:lnTo>
                  <a:pt x="528" y="292"/>
                </a:lnTo>
                <a:lnTo>
                  <a:pt x="531" y="301"/>
                </a:lnTo>
                <a:lnTo>
                  <a:pt x="533" y="308"/>
                </a:lnTo>
                <a:lnTo>
                  <a:pt x="535" y="308"/>
                </a:lnTo>
                <a:lnTo>
                  <a:pt x="536" y="308"/>
                </a:lnTo>
                <a:lnTo>
                  <a:pt x="535" y="299"/>
                </a:lnTo>
                <a:lnTo>
                  <a:pt x="534" y="290"/>
                </a:lnTo>
                <a:lnTo>
                  <a:pt x="537" y="298"/>
                </a:lnTo>
                <a:lnTo>
                  <a:pt x="540" y="307"/>
                </a:lnTo>
                <a:lnTo>
                  <a:pt x="542" y="307"/>
                </a:lnTo>
                <a:lnTo>
                  <a:pt x="543" y="305"/>
                </a:lnTo>
                <a:lnTo>
                  <a:pt x="542" y="291"/>
                </a:lnTo>
                <a:lnTo>
                  <a:pt x="540" y="277"/>
                </a:lnTo>
                <a:lnTo>
                  <a:pt x="545" y="289"/>
                </a:lnTo>
                <a:lnTo>
                  <a:pt x="548" y="301"/>
                </a:lnTo>
                <a:lnTo>
                  <a:pt x="551" y="311"/>
                </a:lnTo>
                <a:lnTo>
                  <a:pt x="552" y="321"/>
                </a:lnTo>
                <a:lnTo>
                  <a:pt x="551" y="332"/>
                </a:lnTo>
                <a:lnTo>
                  <a:pt x="549" y="341"/>
                </a:lnTo>
                <a:lnTo>
                  <a:pt x="546" y="353"/>
                </a:lnTo>
                <a:lnTo>
                  <a:pt x="541" y="367"/>
                </a:lnTo>
                <a:close/>
                <a:moveTo>
                  <a:pt x="437" y="308"/>
                </a:moveTo>
                <a:lnTo>
                  <a:pt x="440" y="298"/>
                </a:lnTo>
                <a:lnTo>
                  <a:pt x="443" y="289"/>
                </a:lnTo>
                <a:lnTo>
                  <a:pt x="443" y="279"/>
                </a:lnTo>
                <a:lnTo>
                  <a:pt x="441" y="267"/>
                </a:lnTo>
                <a:lnTo>
                  <a:pt x="444" y="273"/>
                </a:lnTo>
                <a:lnTo>
                  <a:pt x="445" y="278"/>
                </a:lnTo>
                <a:lnTo>
                  <a:pt x="446" y="283"/>
                </a:lnTo>
                <a:lnTo>
                  <a:pt x="446" y="287"/>
                </a:lnTo>
                <a:lnTo>
                  <a:pt x="443" y="296"/>
                </a:lnTo>
                <a:lnTo>
                  <a:pt x="437" y="308"/>
                </a:lnTo>
                <a:close/>
                <a:moveTo>
                  <a:pt x="421" y="314"/>
                </a:moveTo>
                <a:lnTo>
                  <a:pt x="420" y="309"/>
                </a:lnTo>
                <a:lnTo>
                  <a:pt x="421" y="305"/>
                </a:lnTo>
                <a:lnTo>
                  <a:pt x="424" y="302"/>
                </a:lnTo>
                <a:lnTo>
                  <a:pt x="428" y="299"/>
                </a:lnTo>
                <a:lnTo>
                  <a:pt x="428" y="305"/>
                </a:lnTo>
                <a:lnTo>
                  <a:pt x="427" y="309"/>
                </a:lnTo>
                <a:lnTo>
                  <a:pt x="426" y="311"/>
                </a:lnTo>
                <a:lnTo>
                  <a:pt x="421" y="314"/>
                </a:lnTo>
                <a:close/>
                <a:moveTo>
                  <a:pt x="422" y="296"/>
                </a:moveTo>
                <a:lnTo>
                  <a:pt x="423" y="291"/>
                </a:lnTo>
                <a:lnTo>
                  <a:pt x="424" y="289"/>
                </a:lnTo>
                <a:lnTo>
                  <a:pt x="424" y="287"/>
                </a:lnTo>
                <a:lnTo>
                  <a:pt x="426" y="287"/>
                </a:lnTo>
                <a:lnTo>
                  <a:pt x="426" y="286"/>
                </a:lnTo>
                <a:lnTo>
                  <a:pt x="427" y="285"/>
                </a:lnTo>
                <a:lnTo>
                  <a:pt x="428" y="283"/>
                </a:lnTo>
                <a:lnTo>
                  <a:pt x="430" y="280"/>
                </a:lnTo>
                <a:lnTo>
                  <a:pt x="429" y="285"/>
                </a:lnTo>
                <a:lnTo>
                  <a:pt x="428" y="289"/>
                </a:lnTo>
                <a:lnTo>
                  <a:pt x="426" y="292"/>
                </a:lnTo>
                <a:lnTo>
                  <a:pt x="422" y="296"/>
                </a:lnTo>
                <a:close/>
                <a:moveTo>
                  <a:pt x="388" y="290"/>
                </a:moveTo>
                <a:lnTo>
                  <a:pt x="390" y="285"/>
                </a:lnTo>
                <a:lnTo>
                  <a:pt x="392" y="281"/>
                </a:lnTo>
                <a:lnTo>
                  <a:pt x="391" y="286"/>
                </a:lnTo>
                <a:lnTo>
                  <a:pt x="388" y="290"/>
                </a:lnTo>
                <a:close/>
                <a:moveTo>
                  <a:pt x="396" y="279"/>
                </a:moveTo>
                <a:lnTo>
                  <a:pt x="397" y="273"/>
                </a:lnTo>
                <a:lnTo>
                  <a:pt x="399" y="268"/>
                </a:lnTo>
                <a:lnTo>
                  <a:pt x="397" y="266"/>
                </a:lnTo>
                <a:lnTo>
                  <a:pt x="396" y="265"/>
                </a:lnTo>
                <a:lnTo>
                  <a:pt x="390" y="274"/>
                </a:lnTo>
                <a:lnTo>
                  <a:pt x="381" y="286"/>
                </a:lnTo>
                <a:lnTo>
                  <a:pt x="385" y="277"/>
                </a:lnTo>
                <a:lnTo>
                  <a:pt x="388" y="267"/>
                </a:lnTo>
                <a:lnTo>
                  <a:pt x="393" y="260"/>
                </a:lnTo>
                <a:lnTo>
                  <a:pt x="399" y="251"/>
                </a:lnTo>
                <a:lnTo>
                  <a:pt x="398" y="257"/>
                </a:lnTo>
                <a:lnTo>
                  <a:pt x="396" y="263"/>
                </a:lnTo>
                <a:lnTo>
                  <a:pt x="398" y="265"/>
                </a:lnTo>
                <a:lnTo>
                  <a:pt x="400" y="267"/>
                </a:lnTo>
                <a:lnTo>
                  <a:pt x="402" y="265"/>
                </a:lnTo>
                <a:lnTo>
                  <a:pt x="404" y="263"/>
                </a:lnTo>
                <a:lnTo>
                  <a:pt x="404" y="266"/>
                </a:lnTo>
                <a:lnTo>
                  <a:pt x="403" y="269"/>
                </a:lnTo>
                <a:lnTo>
                  <a:pt x="403" y="269"/>
                </a:lnTo>
                <a:lnTo>
                  <a:pt x="404" y="269"/>
                </a:lnTo>
                <a:lnTo>
                  <a:pt x="403" y="269"/>
                </a:lnTo>
                <a:lnTo>
                  <a:pt x="403" y="271"/>
                </a:lnTo>
                <a:lnTo>
                  <a:pt x="403" y="271"/>
                </a:lnTo>
                <a:lnTo>
                  <a:pt x="402" y="271"/>
                </a:lnTo>
                <a:lnTo>
                  <a:pt x="399" y="274"/>
                </a:lnTo>
                <a:lnTo>
                  <a:pt x="396" y="279"/>
                </a:lnTo>
                <a:close/>
                <a:moveTo>
                  <a:pt x="564" y="207"/>
                </a:moveTo>
                <a:lnTo>
                  <a:pt x="564" y="203"/>
                </a:lnTo>
                <a:lnTo>
                  <a:pt x="565" y="200"/>
                </a:lnTo>
                <a:lnTo>
                  <a:pt x="567" y="196"/>
                </a:lnTo>
                <a:lnTo>
                  <a:pt x="571" y="192"/>
                </a:lnTo>
                <a:lnTo>
                  <a:pt x="573" y="191"/>
                </a:lnTo>
                <a:lnTo>
                  <a:pt x="575" y="192"/>
                </a:lnTo>
                <a:lnTo>
                  <a:pt x="575" y="195"/>
                </a:lnTo>
                <a:lnTo>
                  <a:pt x="575" y="197"/>
                </a:lnTo>
                <a:lnTo>
                  <a:pt x="569" y="202"/>
                </a:lnTo>
                <a:lnTo>
                  <a:pt x="564" y="207"/>
                </a:lnTo>
                <a:close/>
                <a:moveTo>
                  <a:pt x="499" y="154"/>
                </a:moveTo>
                <a:lnTo>
                  <a:pt x="499" y="150"/>
                </a:lnTo>
                <a:lnTo>
                  <a:pt x="500" y="149"/>
                </a:lnTo>
                <a:lnTo>
                  <a:pt x="503" y="149"/>
                </a:lnTo>
                <a:lnTo>
                  <a:pt x="504" y="153"/>
                </a:lnTo>
                <a:lnTo>
                  <a:pt x="507" y="166"/>
                </a:lnTo>
                <a:lnTo>
                  <a:pt x="513" y="179"/>
                </a:lnTo>
                <a:lnTo>
                  <a:pt x="517" y="185"/>
                </a:lnTo>
                <a:lnTo>
                  <a:pt x="522" y="191"/>
                </a:lnTo>
                <a:lnTo>
                  <a:pt x="527" y="197"/>
                </a:lnTo>
                <a:lnTo>
                  <a:pt x="533" y="203"/>
                </a:lnTo>
                <a:lnTo>
                  <a:pt x="535" y="206"/>
                </a:lnTo>
                <a:lnTo>
                  <a:pt x="536" y="207"/>
                </a:lnTo>
                <a:lnTo>
                  <a:pt x="535" y="209"/>
                </a:lnTo>
                <a:lnTo>
                  <a:pt x="535" y="210"/>
                </a:lnTo>
                <a:lnTo>
                  <a:pt x="533" y="210"/>
                </a:lnTo>
                <a:lnTo>
                  <a:pt x="530" y="210"/>
                </a:lnTo>
                <a:lnTo>
                  <a:pt x="528" y="210"/>
                </a:lnTo>
                <a:lnTo>
                  <a:pt x="525" y="208"/>
                </a:lnTo>
                <a:lnTo>
                  <a:pt x="519" y="202"/>
                </a:lnTo>
                <a:lnTo>
                  <a:pt x="515" y="196"/>
                </a:lnTo>
                <a:lnTo>
                  <a:pt x="511" y="190"/>
                </a:lnTo>
                <a:lnTo>
                  <a:pt x="507" y="183"/>
                </a:lnTo>
                <a:lnTo>
                  <a:pt x="503" y="168"/>
                </a:lnTo>
                <a:lnTo>
                  <a:pt x="499" y="154"/>
                </a:lnTo>
                <a:close/>
                <a:moveTo>
                  <a:pt x="504" y="118"/>
                </a:moveTo>
                <a:lnTo>
                  <a:pt x="504" y="114"/>
                </a:lnTo>
                <a:lnTo>
                  <a:pt x="505" y="114"/>
                </a:lnTo>
                <a:lnTo>
                  <a:pt x="507" y="116"/>
                </a:lnTo>
                <a:lnTo>
                  <a:pt x="509" y="118"/>
                </a:lnTo>
                <a:lnTo>
                  <a:pt x="509" y="124"/>
                </a:lnTo>
                <a:lnTo>
                  <a:pt x="509" y="130"/>
                </a:lnTo>
                <a:lnTo>
                  <a:pt x="506" y="135"/>
                </a:lnTo>
                <a:lnTo>
                  <a:pt x="504" y="138"/>
                </a:lnTo>
                <a:lnTo>
                  <a:pt x="501" y="140"/>
                </a:lnTo>
                <a:lnTo>
                  <a:pt x="499" y="138"/>
                </a:lnTo>
                <a:lnTo>
                  <a:pt x="498" y="137"/>
                </a:lnTo>
                <a:lnTo>
                  <a:pt x="499" y="135"/>
                </a:lnTo>
                <a:lnTo>
                  <a:pt x="501" y="130"/>
                </a:lnTo>
                <a:lnTo>
                  <a:pt x="504" y="126"/>
                </a:lnTo>
                <a:lnTo>
                  <a:pt x="504" y="122"/>
                </a:lnTo>
                <a:lnTo>
                  <a:pt x="504" y="118"/>
                </a:lnTo>
                <a:close/>
                <a:moveTo>
                  <a:pt x="553" y="162"/>
                </a:moveTo>
                <a:lnTo>
                  <a:pt x="554" y="150"/>
                </a:lnTo>
                <a:lnTo>
                  <a:pt x="557" y="136"/>
                </a:lnTo>
                <a:lnTo>
                  <a:pt x="558" y="136"/>
                </a:lnTo>
                <a:lnTo>
                  <a:pt x="560" y="136"/>
                </a:lnTo>
                <a:lnTo>
                  <a:pt x="559" y="148"/>
                </a:lnTo>
                <a:lnTo>
                  <a:pt x="557" y="164"/>
                </a:lnTo>
                <a:lnTo>
                  <a:pt x="555" y="165"/>
                </a:lnTo>
                <a:lnTo>
                  <a:pt x="554" y="165"/>
                </a:lnTo>
                <a:lnTo>
                  <a:pt x="554" y="164"/>
                </a:lnTo>
                <a:lnTo>
                  <a:pt x="553" y="162"/>
                </a:lnTo>
                <a:close/>
                <a:moveTo>
                  <a:pt x="557" y="130"/>
                </a:moveTo>
                <a:lnTo>
                  <a:pt x="557" y="129"/>
                </a:lnTo>
                <a:lnTo>
                  <a:pt x="558" y="126"/>
                </a:lnTo>
                <a:lnTo>
                  <a:pt x="559" y="124"/>
                </a:lnTo>
                <a:lnTo>
                  <a:pt x="561" y="123"/>
                </a:lnTo>
                <a:lnTo>
                  <a:pt x="561" y="123"/>
                </a:lnTo>
                <a:lnTo>
                  <a:pt x="561" y="124"/>
                </a:lnTo>
                <a:lnTo>
                  <a:pt x="561" y="128"/>
                </a:lnTo>
                <a:lnTo>
                  <a:pt x="561" y="130"/>
                </a:lnTo>
                <a:lnTo>
                  <a:pt x="559" y="130"/>
                </a:lnTo>
                <a:lnTo>
                  <a:pt x="557" y="130"/>
                </a:lnTo>
                <a:close/>
                <a:moveTo>
                  <a:pt x="547" y="160"/>
                </a:moveTo>
                <a:lnTo>
                  <a:pt x="548" y="161"/>
                </a:lnTo>
                <a:lnTo>
                  <a:pt x="548" y="162"/>
                </a:lnTo>
                <a:lnTo>
                  <a:pt x="548" y="162"/>
                </a:lnTo>
                <a:lnTo>
                  <a:pt x="547" y="164"/>
                </a:lnTo>
                <a:lnTo>
                  <a:pt x="546" y="162"/>
                </a:lnTo>
                <a:lnTo>
                  <a:pt x="545" y="162"/>
                </a:lnTo>
                <a:lnTo>
                  <a:pt x="546" y="161"/>
                </a:lnTo>
                <a:lnTo>
                  <a:pt x="547" y="160"/>
                </a:lnTo>
                <a:close/>
                <a:moveTo>
                  <a:pt x="584" y="123"/>
                </a:moveTo>
                <a:lnTo>
                  <a:pt x="581" y="118"/>
                </a:lnTo>
                <a:lnTo>
                  <a:pt x="575" y="114"/>
                </a:lnTo>
                <a:lnTo>
                  <a:pt x="566" y="112"/>
                </a:lnTo>
                <a:lnTo>
                  <a:pt x="557" y="110"/>
                </a:lnTo>
                <a:lnTo>
                  <a:pt x="549" y="110"/>
                </a:lnTo>
                <a:lnTo>
                  <a:pt x="541" y="111"/>
                </a:lnTo>
                <a:lnTo>
                  <a:pt x="533" y="112"/>
                </a:lnTo>
                <a:lnTo>
                  <a:pt x="523" y="114"/>
                </a:lnTo>
                <a:lnTo>
                  <a:pt x="518" y="120"/>
                </a:lnTo>
                <a:lnTo>
                  <a:pt x="516" y="129"/>
                </a:lnTo>
                <a:lnTo>
                  <a:pt x="515" y="138"/>
                </a:lnTo>
                <a:lnTo>
                  <a:pt x="515" y="149"/>
                </a:lnTo>
                <a:lnTo>
                  <a:pt x="517" y="150"/>
                </a:lnTo>
                <a:lnTo>
                  <a:pt x="521" y="150"/>
                </a:lnTo>
                <a:lnTo>
                  <a:pt x="517" y="153"/>
                </a:lnTo>
                <a:lnTo>
                  <a:pt x="515" y="154"/>
                </a:lnTo>
                <a:lnTo>
                  <a:pt x="518" y="154"/>
                </a:lnTo>
                <a:lnTo>
                  <a:pt x="522" y="154"/>
                </a:lnTo>
                <a:lnTo>
                  <a:pt x="519" y="158"/>
                </a:lnTo>
                <a:lnTo>
                  <a:pt x="517" y="161"/>
                </a:lnTo>
                <a:lnTo>
                  <a:pt x="519" y="161"/>
                </a:lnTo>
                <a:lnTo>
                  <a:pt x="522" y="162"/>
                </a:lnTo>
                <a:lnTo>
                  <a:pt x="519" y="166"/>
                </a:lnTo>
                <a:lnTo>
                  <a:pt x="518" y="171"/>
                </a:lnTo>
                <a:lnTo>
                  <a:pt x="521" y="172"/>
                </a:lnTo>
                <a:lnTo>
                  <a:pt x="522" y="173"/>
                </a:lnTo>
                <a:lnTo>
                  <a:pt x="521" y="176"/>
                </a:lnTo>
                <a:lnTo>
                  <a:pt x="521" y="178"/>
                </a:lnTo>
                <a:lnTo>
                  <a:pt x="523" y="178"/>
                </a:lnTo>
                <a:lnTo>
                  <a:pt x="525" y="179"/>
                </a:lnTo>
                <a:lnTo>
                  <a:pt x="524" y="182"/>
                </a:lnTo>
                <a:lnTo>
                  <a:pt x="524" y="184"/>
                </a:lnTo>
                <a:lnTo>
                  <a:pt x="525" y="184"/>
                </a:lnTo>
                <a:lnTo>
                  <a:pt x="528" y="184"/>
                </a:lnTo>
                <a:lnTo>
                  <a:pt x="527" y="188"/>
                </a:lnTo>
                <a:lnTo>
                  <a:pt x="527" y="190"/>
                </a:lnTo>
                <a:lnTo>
                  <a:pt x="529" y="190"/>
                </a:lnTo>
                <a:lnTo>
                  <a:pt x="530" y="191"/>
                </a:lnTo>
                <a:lnTo>
                  <a:pt x="535" y="196"/>
                </a:lnTo>
                <a:lnTo>
                  <a:pt x="542" y="201"/>
                </a:lnTo>
                <a:lnTo>
                  <a:pt x="548" y="203"/>
                </a:lnTo>
                <a:lnTo>
                  <a:pt x="554" y="202"/>
                </a:lnTo>
                <a:lnTo>
                  <a:pt x="564" y="194"/>
                </a:lnTo>
                <a:lnTo>
                  <a:pt x="571" y="184"/>
                </a:lnTo>
                <a:lnTo>
                  <a:pt x="573" y="182"/>
                </a:lnTo>
                <a:lnTo>
                  <a:pt x="573" y="174"/>
                </a:lnTo>
                <a:lnTo>
                  <a:pt x="576" y="172"/>
                </a:lnTo>
                <a:lnTo>
                  <a:pt x="577" y="171"/>
                </a:lnTo>
                <a:lnTo>
                  <a:pt x="578" y="167"/>
                </a:lnTo>
                <a:lnTo>
                  <a:pt x="578" y="165"/>
                </a:lnTo>
                <a:lnTo>
                  <a:pt x="581" y="162"/>
                </a:lnTo>
                <a:lnTo>
                  <a:pt x="582" y="160"/>
                </a:lnTo>
                <a:lnTo>
                  <a:pt x="582" y="153"/>
                </a:lnTo>
                <a:lnTo>
                  <a:pt x="582" y="144"/>
                </a:lnTo>
                <a:lnTo>
                  <a:pt x="577" y="146"/>
                </a:lnTo>
                <a:lnTo>
                  <a:pt x="572" y="146"/>
                </a:lnTo>
                <a:lnTo>
                  <a:pt x="567" y="144"/>
                </a:lnTo>
                <a:lnTo>
                  <a:pt x="563" y="142"/>
                </a:lnTo>
                <a:lnTo>
                  <a:pt x="561" y="152"/>
                </a:lnTo>
                <a:lnTo>
                  <a:pt x="560" y="162"/>
                </a:lnTo>
                <a:lnTo>
                  <a:pt x="560" y="165"/>
                </a:lnTo>
                <a:lnTo>
                  <a:pt x="559" y="168"/>
                </a:lnTo>
                <a:lnTo>
                  <a:pt x="557" y="170"/>
                </a:lnTo>
                <a:lnTo>
                  <a:pt x="554" y="170"/>
                </a:lnTo>
                <a:lnTo>
                  <a:pt x="548" y="167"/>
                </a:lnTo>
                <a:lnTo>
                  <a:pt x="543" y="165"/>
                </a:lnTo>
                <a:lnTo>
                  <a:pt x="542" y="164"/>
                </a:lnTo>
                <a:lnTo>
                  <a:pt x="542" y="161"/>
                </a:lnTo>
                <a:lnTo>
                  <a:pt x="542" y="160"/>
                </a:lnTo>
                <a:lnTo>
                  <a:pt x="545" y="158"/>
                </a:lnTo>
                <a:lnTo>
                  <a:pt x="547" y="158"/>
                </a:lnTo>
                <a:lnTo>
                  <a:pt x="548" y="158"/>
                </a:lnTo>
                <a:lnTo>
                  <a:pt x="548" y="149"/>
                </a:lnTo>
                <a:lnTo>
                  <a:pt x="548" y="140"/>
                </a:lnTo>
                <a:lnTo>
                  <a:pt x="543" y="141"/>
                </a:lnTo>
                <a:lnTo>
                  <a:pt x="539" y="142"/>
                </a:lnTo>
                <a:lnTo>
                  <a:pt x="534" y="141"/>
                </a:lnTo>
                <a:lnTo>
                  <a:pt x="529" y="138"/>
                </a:lnTo>
                <a:lnTo>
                  <a:pt x="524" y="137"/>
                </a:lnTo>
                <a:lnTo>
                  <a:pt x="521" y="137"/>
                </a:lnTo>
                <a:lnTo>
                  <a:pt x="524" y="131"/>
                </a:lnTo>
                <a:lnTo>
                  <a:pt x="528" y="128"/>
                </a:lnTo>
                <a:lnTo>
                  <a:pt x="525" y="125"/>
                </a:lnTo>
                <a:lnTo>
                  <a:pt x="524" y="122"/>
                </a:lnTo>
                <a:lnTo>
                  <a:pt x="527" y="123"/>
                </a:lnTo>
                <a:lnTo>
                  <a:pt x="530" y="123"/>
                </a:lnTo>
                <a:lnTo>
                  <a:pt x="536" y="123"/>
                </a:lnTo>
                <a:lnTo>
                  <a:pt x="540" y="122"/>
                </a:lnTo>
                <a:lnTo>
                  <a:pt x="543" y="122"/>
                </a:lnTo>
                <a:lnTo>
                  <a:pt x="546" y="124"/>
                </a:lnTo>
                <a:lnTo>
                  <a:pt x="549" y="126"/>
                </a:lnTo>
                <a:lnTo>
                  <a:pt x="553" y="129"/>
                </a:lnTo>
                <a:lnTo>
                  <a:pt x="553" y="128"/>
                </a:lnTo>
                <a:lnTo>
                  <a:pt x="553" y="125"/>
                </a:lnTo>
                <a:lnTo>
                  <a:pt x="555" y="122"/>
                </a:lnTo>
                <a:lnTo>
                  <a:pt x="558" y="120"/>
                </a:lnTo>
                <a:lnTo>
                  <a:pt x="561" y="119"/>
                </a:lnTo>
                <a:lnTo>
                  <a:pt x="565" y="120"/>
                </a:lnTo>
                <a:lnTo>
                  <a:pt x="565" y="126"/>
                </a:lnTo>
                <a:lnTo>
                  <a:pt x="564" y="134"/>
                </a:lnTo>
                <a:lnTo>
                  <a:pt x="575" y="130"/>
                </a:lnTo>
                <a:lnTo>
                  <a:pt x="584" y="126"/>
                </a:lnTo>
                <a:lnTo>
                  <a:pt x="584" y="125"/>
                </a:lnTo>
                <a:lnTo>
                  <a:pt x="584" y="123"/>
                </a:lnTo>
                <a:close/>
                <a:moveTo>
                  <a:pt x="536" y="176"/>
                </a:moveTo>
                <a:lnTo>
                  <a:pt x="546" y="174"/>
                </a:lnTo>
                <a:lnTo>
                  <a:pt x="554" y="176"/>
                </a:lnTo>
                <a:lnTo>
                  <a:pt x="560" y="178"/>
                </a:lnTo>
                <a:lnTo>
                  <a:pt x="563" y="180"/>
                </a:lnTo>
                <a:lnTo>
                  <a:pt x="561" y="184"/>
                </a:lnTo>
                <a:lnTo>
                  <a:pt x="557" y="188"/>
                </a:lnTo>
                <a:lnTo>
                  <a:pt x="547" y="188"/>
                </a:lnTo>
                <a:lnTo>
                  <a:pt x="537" y="186"/>
                </a:lnTo>
                <a:lnTo>
                  <a:pt x="539" y="184"/>
                </a:lnTo>
                <a:lnTo>
                  <a:pt x="540" y="182"/>
                </a:lnTo>
                <a:lnTo>
                  <a:pt x="539" y="179"/>
                </a:lnTo>
                <a:lnTo>
                  <a:pt x="536" y="176"/>
                </a:lnTo>
                <a:close/>
                <a:moveTo>
                  <a:pt x="545" y="180"/>
                </a:moveTo>
                <a:lnTo>
                  <a:pt x="547" y="179"/>
                </a:lnTo>
                <a:lnTo>
                  <a:pt x="549" y="179"/>
                </a:lnTo>
                <a:lnTo>
                  <a:pt x="552" y="179"/>
                </a:lnTo>
                <a:lnTo>
                  <a:pt x="554" y="180"/>
                </a:lnTo>
                <a:lnTo>
                  <a:pt x="555" y="182"/>
                </a:lnTo>
                <a:lnTo>
                  <a:pt x="555" y="183"/>
                </a:lnTo>
                <a:lnTo>
                  <a:pt x="555" y="184"/>
                </a:lnTo>
                <a:lnTo>
                  <a:pt x="554" y="184"/>
                </a:lnTo>
                <a:lnTo>
                  <a:pt x="551" y="185"/>
                </a:lnTo>
                <a:lnTo>
                  <a:pt x="547" y="184"/>
                </a:lnTo>
                <a:lnTo>
                  <a:pt x="546" y="182"/>
                </a:lnTo>
                <a:lnTo>
                  <a:pt x="545" y="180"/>
                </a:lnTo>
                <a:close/>
                <a:moveTo>
                  <a:pt x="535" y="130"/>
                </a:moveTo>
                <a:lnTo>
                  <a:pt x="537" y="130"/>
                </a:lnTo>
                <a:lnTo>
                  <a:pt x="540" y="131"/>
                </a:lnTo>
                <a:lnTo>
                  <a:pt x="541" y="132"/>
                </a:lnTo>
                <a:lnTo>
                  <a:pt x="541" y="134"/>
                </a:lnTo>
                <a:lnTo>
                  <a:pt x="540" y="135"/>
                </a:lnTo>
                <a:lnTo>
                  <a:pt x="539" y="136"/>
                </a:lnTo>
                <a:lnTo>
                  <a:pt x="537" y="137"/>
                </a:lnTo>
                <a:lnTo>
                  <a:pt x="535" y="137"/>
                </a:lnTo>
                <a:lnTo>
                  <a:pt x="533" y="137"/>
                </a:lnTo>
                <a:lnTo>
                  <a:pt x="531" y="136"/>
                </a:lnTo>
                <a:lnTo>
                  <a:pt x="530" y="135"/>
                </a:lnTo>
                <a:lnTo>
                  <a:pt x="530" y="134"/>
                </a:lnTo>
                <a:lnTo>
                  <a:pt x="530" y="131"/>
                </a:lnTo>
                <a:lnTo>
                  <a:pt x="531" y="130"/>
                </a:lnTo>
                <a:lnTo>
                  <a:pt x="534" y="130"/>
                </a:lnTo>
                <a:lnTo>
                  <a:pt x="535" y="130"/>
                </a:lnTo>
                <a:close/>
                <a:moveTo>
                  <a:pt x="576" y="136"/>
                </a:moveTo>
                <a:lnTo>
                  <a:pt x="577" y="136"/>
                </a:lnTo>
                <a:lnTo>
                  <a:pt x="579" y="137"/>
                </a:lnTo>
                <a:lnTo>
                  <a:pt x="581" y="138"/>
                </a:lnTo>
                <a:lnTo>
                  <a:pt x="581" y="140"/>
                </a:lnTo>
                <a:lnTo>
                  <a:pt x="581" y="141"/>
                </a:lnTo>
                <a:lnTo>
                  <a:pt x="579" y="142"/>
                </a:lnTo>
                <a:lnTo>
                  <a:pt x="577" y="142"/>
                </a:lnTo>
                <a:lnTo>
                  <a:pt x="576" y="142"/>
                </a:lnTo>
                <a:lnTo>
                  <a:pt x="573" y="142"/>
                </a:lnTo>
                <a:lnTo>
                  <a:pt x="571" y="141"/>
                </a:lnTo>
                <a:lnTo>
                  <a:pt x="571" y="140"/>
                </a:lnTo>
                <a:lnTo>
                  <a:pt x="570" y="138"/>
                </a:lnTo>
                <a:lnTo>
                  <a:pt x="572" y="136"/>
                </a:lnTo>
                <a:lnTo>
                  <a:pt x="576" y="136"/>
                </a:lnTo>
                <a:close/>
                <a:moveTo>
                  <a:pt x="566" y="83"/>
                </a:moveTo>
                <a:lnTo>
                  <a:pt x="566" y="80"/>
                </a:lnTo>
                <a:lnTo>
                  <a:pt x="567" y="77"/>
                </a:lnTo>
                <a:lnTo>
                  <a:pt x="570" y="77"/>
                </a:lnTo>
                <a:lnTo>
                  <a:pt x="575" y="80"/>
                </a:lnTo>
                <a:lnTo>
                  <a:pt x="578" y="82"/>
                </a:lnTo>
                <a:lnTo>
                  <a:pt x="579" y="84"/>
                </a:lnTo>
                <a:lnTo>
                  <a:pt x="579" y="87"/>
                </a:lnTo>
                <a:lnTo>
                  <a:pt x="578" y="89"/>
                </a:lnTo>
                <a:lnTo>
                  <a:pt x="581" y="94"/>
                </a:lnTo>
                <a:lnTo>
                  <a:pt x="582" y="99"/>
                </a:lnTo>
                <a:lnTo>
                  <a:pt x="581" y="104"/>
                </a:lnTo>
                <a:lnTo>
                  <a:pt x="578" y="110"/>
                </a:lnTo>
                <a:lnTo>
                  <a:pt x="573" y="108"/>
                </a:lnTo>
                <a:lnTo>
                  <a:pt x="569" y="105"/>
                </a:lnTo>
                <a:lnTo>
                  <a:pt x="567" y="102"/>
                </a:lnTo>
                <a:lnTo>
                  <a:pt x="567" y="94"/>
                </a:lnTo>
                <a:lnTo>
                  <a:pt x="567" y="88"/>
                </a:lnTo>
                <a:lnTo>
                  <a:pt x="566" y="83"/>
                </a:lnTo>
                <a:close/>
                <a:moveTo>
                  <a:pt x="563" y="58"/>
                </a:moveTo>
                <a:lnTo>
                  <a:pt x="561" y="56"/>
                </a:lnTo>
                <a:lnTo>
                  <a:pt x="563" y="53"/>
                </a:lnTo>
                <a:lnTo>
                  <a:pt x="565" y="53"/>
                </a:lnTo>
                <a:lnTo>
                  <a:pt x="567" y="56"/>
                </a:lnTo>
                <a:lnTo>
                  <a:pt x="570" y="58"/>
                </a:lnTo>
                <a:lnTo>
                  <a:pt x="572" y="60"/>
                </a:lnTo>
                <a:lnTo>
                  <a:pt x="573" y="64"/>
                </a:lnTo>
                <a:lnTo>
                  <a:pt x="573" y="68"/>
                </a:lnTo>
                <a:lnTo>
                  <a:pt x="573" y="71"/>
                </a:lnTo>
                <a:lnTo>
                  <a:pt x="571" y="72"/>
                </a:lnTo>
                <a:lnTo>
                  <a:pt x="569" y="74"/>
                </a:lnTo>
                <a:lnTo>
                  <a:pt x="566" y="72"/>
                </a:lnTo>
                <a:lnTo>
                  <a:pt x="565" y="66"/>
                </a:lnTo>
                <a:lnTo>
                  <a:pt x="563" y="58"/>
                </a:lnTo>
                <a:close/>
                <a:moveTo>
                  <a:pt x="535" y="83"/>
                </a:moveTo>
                <a:lnTo>
                  <a:pt x="539" y="80"/>
                </a:lnTo>
                <a:lnTo>
                  <a:pt x="542" y="77"/>
                </a:lnTo>
                <a:lnTo>
                  <a:pt x="546" y="76"/>
                </a:lnTo>
                <a:lnTo>
                  <a:pt x="552" y="76"/>
                </a:lnTo>
                <a:lnTo>
                  <a:pt x="555" y="77"/>
                </a:lnTo>
                <a:lnTo>
                  <a:pt x="558" y="78"/>
                </a:lnTo>
                <a:lnTo>
                  <a:pt x="560" y="80"/>
                </a:lnTo>
                <a:lnTo>
                  <a:pt x="560" y="83"/>
                </a:lnTo>
                <a:lnTo>
                  <a:pt x="560" y="93"/>
                </a:lnTo>
                <a:lnTo>
                  <a:pt x="560" y="101"/>
                </a:lnTo>
                <a:lnTo>
                  <a:pt x="559" y="104"/>
                </a:lnTo>
                <a:lnTo>
                  <a:pt x="557" y="105"/>
                </a:lnTo>
                <a:lnTo>
                  <a:pt x="554" y="106"/>
                </a:lnTo>
                <a:lnTo>
                  <a:pt x="551" y="106"/>
                </a:lnTo>
                <a:lnTo>
                  <a:pt x="546" y="106"/>
                </a:lnTo>
                <a:lnTo>
                  <a:pt x="542" y="105"/>
                </a:lnTo>
                <a:lnTo>
                  <a:pt x="539" y="105"/>
                </a:lnTo>
                <a:lnTo>
                  <a:pt x="534" y="107"/>
                </a:lnTo>
                <a:lnTo>
                  <a:pt x="535" y="94"/>
                </a:lnTo>
                <a:lnTo>
                  <a:pt x="535" y="83"/>
                </a:lnTo>
                <a:close/>
                <a:moveTo>
                  <a:pt x="540" y="66"/>
                </a:moveTo>
                <a:lnTo>
                  <a:pt x="540" y="69"/>
                </a:lnTo>
                <a:lnTo>
                  <a:pt x="542" y="71"/>
                </a:lnTo>
                <a:lnTo>
                  <a:pt x="545" y="71"/>
                </a:lnTo>
                <a:lnTo>
                  <a:pt x="547" y="72"/>
                </a:lnTo>
                <a:lnTo>
                  <a:pt x="549" y="72"/>
                </a:lnTo>
                <a:lnTo>
                  <a:pt x="553" y="71"/>
                </a:lnTo>
                <a:lnTo>
                  <a:pt x="555" y="70"/>
                </a:lnTo>
                <a:lnTo>
                  <a:pt x="557" y="68"/>
                </a:lnTo>
                <a:lnTo>
                  <a:pt x="557" y="57"/>
                </a:lnTo>
                <a:lnTo>
                  <a:pt x="555" y="46"/>
                </a:lnTo>
                <a:lnTo>
                  <a:pt x="549" y="50"/>
                </a:lnTo>
                <a:lnTo>
                  <a:pt x="543" y="53"/>
                </a:lnTo>
                <a:lnTo>
                  <a:pt x="542" y="57"/>
                </a:lnTo>
                <a:lnTo>
                  <a:pt x="541" y="59"/>
                </a:lnTo>
                <a:lnTo>
                  <a:pt x="540" y="63"/>
                </a:lnTo>
                <a:lnTo>
                  <a:pt x="540" y="66"/>
                </a:lnTo>
                <a:close/>
                <a:moveTo>
                  <a:pt x="581" y="10"/>
                </a:moveTo>
                <a:lnTo>
                  <a:pt x="582" y="12"/>
                </a:lnTo>
                <a:lnTo>
                  <a:pt x="582" y="16"/>
                </a:lnTo>
                <a:lnTo>
                  <a:pt x="582" y="20"/>
                </a:lnTo>
                <a:lnTo>
                  <a:pt x="581" y="26"/>
                </a:lnTo>
                <a:lnTo>
                  <a:pt x="578" y="30"/>
                </a:lnTo>
                <a:lnTo>
                  <a:pt x="576" y="35"/>
                </a:lnTo>
                <a:lnTo>
                  <a:pt x="575" y="38"/>
                </a:lnTo>
                <a:lnTo>
                  <a:pt x="576" y="40"/>
                </a:lnTo>
                <a:lnTo>
                  <a:pt x="577" y="40"/>
                </a:lnTo>
                <a:lnTo>
                  <a:pt x="578" y="40"/>
                </a:lnTo>
                <a:lnTo>
                  <a:pt x="582" y="38"/>
                </a:lnTo>
                <a:lnTo>
                  <a:pt x="584" y="34"/>
                </a:lnTo>
                <a:lnTo>
                  <a:pt x="585" y="30"/>
                </a:lnTo>
                <a:lnTo>
                  <a:pt x="587" y="26"/>
                </a:lnTo>
                <a:lnTo>
                  <a:pt x="587" y="20"/>
                </a:lnTo>
                <a:lnTo>
                  <a:pt x="587" y="15"/>
                </a:lnTo>
                <a:lnTo>
                  <a:pt x="588" y="11"/>
                </a:lnTo>
                <a:lnTo>
                  <a:pt x="590" y="9"/>
                </a:lnTo>
                <a:lnTo>
                  <a:pt x="588" y="5"/>
                </a:lnTo>
                <a:lnTo>
                  <a:pt x="585" y="3"/>
                </a:lnTo>
                <a:lnTo>
                  <a:pt x="584" y="2"/>
                </a:lnTo>
                <a:lnTo>
                  <a:pt x="583" y="2"/>
                </a:lnTo>
                <a:lnTo>
                  <a:pt x="581" y="3"/>
                </a:lnTo>
                <a:lnTo>
                  <a:pt x="581" y="4"/>
                </a:lnTo>
                <a:lnTo>
                  <a:pt x="581" y="6"/>
                </a:lnTo>
                <a:lnTo>
                  <a:pt x="581" y="10"/>
                </a:lnTo>
                <a:close/>
                <a:moveTo>
                  <a:pt x="566" y="14"/>
                </a:moveTo>
                <a:lnTo>
                  <a:pt x="570" y="14"/>
                </a:lnTo>
                <a:lnTo>
                  <a:pt x="573" y="15"/>
                </a:lnTo>
                <a:lnTo>
                  <a:pt x="575" y="16"/>
                </a:lnTo>
                <a:lnTo>
                  <a:pt x="576" y="18"/>
                </a:lnTo>
                <a:lnTo>
                  <a:pt x="576" y="23"/>
                </a:lnTo>
                <a:lnTo>
                  <a:pt x="576" y="27"/>
                </a:lnTo>
                <a:lnTo>
                  <a:pt x="573" y="29"/>
                </a:lnTo>
                <a:lnTo>
                  <a:pt x="571" y="32"/>
                </a:lnTo>
                <a:lnTo>
                  <a:pt x="572" y="24"/>
                </a:lnTo>
                <a:lnTo>
                  <a:pt x="570" y="21"/>
                </a:lnTo>
                <a:lnTo>
                  <a:pt x="567" y="17"/>
                </a:lnTo>
                <a:lnTo>
                  <a:pt x="566" y="14"/>
                </a:lnTo>
                <a:close/>
                <a:moveTo>
                  <a:pt x="519" y="11"/>
                </a:moveTo>
                <a:lnTo>
                  <a:pt x="524" y="8"/>
                </a:lnTo>
                <a:lnTo>
                  <a:pt x="529" y="5"/>
                </a:lnTo>
                <a:lnTo>
                  <a:pt x="534" y="3"/>
                </a:lnTo>
                <a:lnTo>
                  <a:pt x="540" y="2"/>
                </a:lnTo>
                <a:lnTo>
                  <a:pt x="552" y="0"/>
                </a:lnTo>
                <a:lnTo>
                  <a:pt x="564" y="2"/>
                </a:lnTo>
                <a:lnTo>
                  <a:pt x="569" y="4"/>
                </a:lnTo>
                <a:lnTo>
                  <a:pt x="572" y="6"/>
                </a:lnTo>
                <a:lnTo>
                  <a:pt x="573" y="8"/>
                </a:lnTo>
                <a:lnTo>
                  <a:pt x="573" y="9"/>
                </a:lnTo>
                <a:lnTo>
                  <a:pt x="572" y="10"/>
                </a:lnTo>
                <a:lnTo>
                  <a:pt x="570" y="10"/>
                </a:lnTo>
                <a:lnTo>
                  <a:pt x="566" y="10"/>
                </a:lnTo>
                <a:lnTo>
                  <a:pt x="563" y="9"/>
                </a:lnTo>
                <a:lnTo>
                  <a:pt x="558" y="6"/>
                </a:lnTo>
                <a:lnTo>
                  <a:pt x="553" y="6"/>
                </a:lnTo>
                <a:lnTo>
                  <a:pt x="547" y="8"/>
                </a:lnTo>
                <a:lnTo>
                  <a:pt x="540" y="9"/>
                </a:lnTo>
                <a:lnTo>
                  <a:pt x="540" y="11"/>
                </a:lnTo>
                <a:lnTo>
                  <a:pt x="537" y="12"/>
                </a:lnTo>
                <a:lnTo>
                  <a:pt x="536" y="12"/>
                </a:lnTo>
                <a:lnTo>
                  <a:pt x="533" y="12"/>
                </a:lnTo>
                <a:lnTo>
                  <a:pt x="528" y="12"/>
                </a:lnTo>
                <a:lnTo>
                  <a:pt x="522" y="15"/>
                </a:lnTo>
                <a:lnTo>
                  <a:pt x="519" y="16"/>
                </a:lnTo>
                <a:lnTo>
                  <a:pt x="518" y="15"/>
                </a:lnTo>
                <a:lnTo>
                  <a:pt x="518" y="14"/>
                </a:lnTo>
                <a:lnTo>
                  <a:pt x="519" y="11"/>
                </a:lnTo>
                <a:close/>
                <a:moveTo>
                  <a:pt x="531" y="18"/>
                </a:moveTo>
                <a:lnTo>
                  <a:pt x="534" y="16"/>
                </a:lnTo>
                <a:lnTo>
                  <a:pt x="536" y="16"/>
                </a:lnTo>
                <a:lnTo>
                  <a:pt x="536" y="17"/>
                </a:lnTo>
                <a:lnTo>
                  <a:pt x="536" y="20"/>
                </a:lnTo>
                <a:lnTo>
                  <a:pt x="534" y="20"/>
                </a:lnTo>
                <a:lnTo>
                  <a:pt x="531" y="21"/>
                </a:lnTo>
                <a:lnTo>
                  <a:pt x="530" y="21"/>
                </a:lnTo>
                <a:lnTo>
                  <a:pt x="529" y="20"/>
                </a:lnTo>
                <a:lnTo>
                  <a:pt x="529" y="20"/>
                </a:lnTo>
                <a:lnTo>
                  <a:pt x="531" y="18"/>
                </a:lnTo>
                <a:close/>
                <a:moveTo>
                  <a:pt x="541" y="16"/>
                </a:moveTo>
                <a:lnTo>
                  <a:pt x="547" y="15"/>
                </a:lnTo>
                <a:lnTo>
                  <a:pt x="554" y="15"/>
                </a:lnTo>
                <a:lnTo>
                  <a:pt x="559" y="17"/>
                </a:lnTo>
                <a:lnTo>
                  <a:pt x="564" y="20"/>
                </a:lnTo>
                <a:lnTo>
                  <a:pt x="566" y="23"/>
                </a:lnTo>
                <a:lnTo>
                  <a:pt x="567" y="28"/>
                </a:lnTo>
                <a:lnTo>
                  <a:pt x="565" y="32"/>
                </a:lnTo>
                <a:lnTo>
                  <a:pt x="564" y="34"/>
                </a:lnTo>
                <a:lnTo>
                  <a:pt x="561" y="36"/>
                </a:lnTo>
                <a:lnTo>
                  <a:pt x="559" y="38"/>
                </a:lnTo>
                <a:lnTo>
                  <a:pt x="557" y="32"/>
                </a:lnTo>
                <a:lnTo>
                  <a:pt x="554" y="26"/>
                </a:lnTo>
                <a:lnTo>
                  <a:pt x="551" y="22"/>
                </a:lnTo>
                <a:lnTo>
                  <a:pt x="547" y="20"/>
                </a:lnTo>
                <a:lnTo>
                  <a:pt x="543" y="20"/>
                </a:lnTo>
                <a:lnTo>
                  <a:pt x="541" y="20"/>
                </a:lnTo>
                <a:lnTo>
                  <a:pt x="541" y="17"/>
                </a:lnTo>
                <a:lnTo>
                  <a:pt x="541" y="16"/>
                </a:lnTo>
                <a:close/>
                <a:moveTo>
                  <a:pt x="482" y="48"/>
                </a:moveTo>
                <a:lnTo>
                  <a:pt x="488" y="44"/>
                </a:lnTo>
                <a:lnTo>
                  <a:pt x="494" y="40"/>
                </a:lnTo>
                <a:lnTo>
                  <a:pt x="500" y="38"/>
                </a:lnTo>
                <a:lnTo>
                  <a:pt x="507" y="34"/>
                </a:lnTo>
                <a:lnTo>
                  <a:pt x="516" y="32"/>
                </a:lnTo>
                <a:lnTo>
                  <a:pt x="524" y="29"/>
                </a:lnTo>
                <a:lnTo>
                  <a:pt x="533" y="28"/>
                </a:lnTo>
                <a:lnTo>
                  <a:pt x="541" y="28"/>
                </a:lnTo>
                <a:lnTo>
                  <a:pt x="543" y="27"/>
                </a:lnTo>
                <a:lnTo>
                  <a:pt x="546" y="26"/>
                </a:lnTo>
                <a:lnTo>
                  <a:pt x="548" y="27"/>
                </a:lnTo>
                <a:lnTo>
                  <a:pt x="549" y="28"/>
                </a:lnTo>
                <a:lnTo>
                  <a:pt x="551" y="30"/>
                </a:lnTo>
                <a:lnTo>
                  <a:pt x="551" y="33"/>
                </a:lnTo>
                <a:lnTo>
                  <a:pt x="549" y="35"/>
                </a:lnTo>
                <a:lnTo>
                  <a:pt x="547" y="39"/>
                </a:lnTo>
                <a:lnTo>
                  <a:pt x="543" y="41"/>
                </a:lnTo>
                <a:lnTo>
                  <a:pt x="539" y="45"/>
                </a:lnTo>
                <a:lnTo>
                  <a:pt x="531" y="48"/>
                </a:lnTo>
                <a:lnTo>
                  <a:pt x="525" y="52"/>
                </a:lnTo>
                <a:lnTo>
                  <a:pt x="518" y="54"/>
                </a:lnTo>
                <a:lnTo>
                  <a:pt x="512" y="56"/>
                </a:lnTo>
                <a:lnTo>
                  <a:pt x="505" y="58"/>
                </a:lnTo>
                <a:lnTo>
                  <a:pt x="503" y="57"/>
                </a:lnTo>
                <a:lnTo>
                  <a:pt x="504" y="56"/>
                </a:lnTo>
                <a:lnTo>
                  <a:pt x="509" y="52"/>
                </a:lnTo>
                <a:lnTo>
                  <a:pt x="513" y="48"/>
                </a:lnTo>
                <a:lnTo>
                  <a:pt x="517" y="45"/>
                </a:lnTo>
                <a:lnTo>
                  <a:pt x="523" y="42"/>
                </a:lnTo>
                <a:lnTo>
                  <a:pt x="529" y="40"/>
                </a:lnTo>
                <a:lnTo>
                  <a:pt x="534" y="39"/>
                </a:lnTo>
                <a:lnTo>
                  <a:pt x="540" y="39"/>
                </a:lnTo>
                <a:lnTo>
                  <a:pt x="535" y="36"/>
                </a:lnTo>
                <a:lnTo>
                  <a:pt x="529" y="36"/>
                </a:lnTo>
                <a:lnTo>
                  <a:pt x="523" y="38"/>
                </a:lnTo>
                <a:lnTo>
                  <a:pt x="517" y="39"/>
                </a:lnTo>
                <a:lnTo>
                  <a:pt x="501" y="45"/>
                </a:lnTo>
                <a:lnTo>
                  <a:pt x="486" y="53"/>
                </a:lnTo>
                <a:lnTo>
                  <a:pt x="482" y="54"/>
                </a:lnTo>
                <a:lnTo>
                  <a:pt x="480" y="54"/>
                </a:lnTo>
                <a:lnTo>
                  <a:pt x="480" y="52"/>
                </a:lnTo>
                <a:lnTo>
                  <a:pt x="482" y="48"/>
                </a:lnTo>
                <a:close/>
                <a:moveTo>
                  <a:pt x="438" y="56"/>
                </a:moveTo>
                <a:lnTo>
                  <a:pt x="444" y="54"/>
                </a:lnTo>
                <a:lnTo>
                  <a:pt x="450" y="53"/>
                </a:lnTo>
                <a:lnTo>
                  <a:pt x="458" y="50"/>
                </a:lnTo>
                <a:lnTo>
                  <a:pt x="468" y="46"/>
                </a:lnTo>
                <a:lnTo>
                  <a:pt x="475" y="42"/>
                </a:lnTo>
                <a:lnTo>
                  <a:pt x="482" y="39"/>
                </a:lnTo>
                <a:lnTo>
                  <a:pt x="486" y="38"/>
                </a:lnTo>
                <a:lnTo>
                  <a:pt x="488" y="38"/>
                </a:lnTo>
                <a:lnTo>
                  <a:pt x="488" y="39"/>
                </a:lnTo>
                <a:lnTo>
                  <a:pt x="485" y="42"/>
                </a:lnTo>
                <a:lnTo>
                  <a:pt x="474" y="51"/>
                </a:lnTo>
                <a:lnTo>
                  <a:pt x="464" y="57"/>
                </a:lnTo>
                <a:lnTo>
                  <a:pt x="459" y="59"/>
                </a:lnTo>
                <a:lnTo>
                  <a:pt x="453" y="62"/>
                </a:lnTo>
                <a:lnTo>
                  <a:pt x="445" y="63"/>
                </a:lnTo>
                <a:lnTo>
                  <a:pt x="435" y="62"/>
                </a:lnTo>
                <a:lnTo>
                  <a:pt x="432" y="60"/>
                </a:lnTo>
                <a:lnTo>
                  <a:pt x="432" y="58"/>
                </a:lnTo>
                <a:lnTo>
                  <a:pt x="434" y="57"/>
                </a:lnTo>
                <a:lnTo>
                  <a:pt x="438" y="56"/>
                </a:lnTo>
                <a:close/>
                <a:moveTo>
                  <a:pt x="521" y="99"/>
                </a:moveTo>
                <a:lnTo>
                  <a:pt x="524" y="98"/>
                </a:lnTo>
                <a:lnTo>
                  <a:pt x="527" y="99"/>
                </a:lnTo>
                <a:lnTo>
                  <a:pt x="527" y="101"/>
                </a:lnTo>
                <a:lnTo>
                  <a:pt x="523" y="104"/>
                </a:lnTo>
                <a:lnTo>
                  <a:pt x="518" y="104"/>
                </a:lnTo>
                <a:lnTo>
                  <a:pt x="516" y="102"/>
                </a:lnTo>
                <a:lnTo>
                  <a:pt x="517" y="101"/>
                </a:lnTo>
                <a:lnTo>
                  <a:pt x="521" y="99"/>
                </a:lnTo>
                <a:close/>
                <a:moveTo>
                  <a:pt x="495" y="52"/>
                </a:moveTo>
                <a:lnTo>
                  <a:pt x="498" y="51"/>
                </a:lnTo>
                <a:lnTo>
                  <a:pt x="499" y="53"/>
                </a:lnTo>
                <a:lnTo>
                  <a:pt x="499" y="54"/>
                </a:lnTo>
                <a:lnTo>
                  <a:pt x="497" y="56"/>
                </a:lnTo>
                <a:lnTo>
                  <a:pt x="493" y="56"/>
                </a:lnTo>
                <a:lnTo>
                  <a:pt x="492" y="54"/>
                </a:lnTo>
                <a:lnTo>
                  <a:pt x="493" y="53"/>
                </a:lnTo>
                <a:lnTo>
                  <a:pt x="495" y="52"/>
                </a:lnTo>
                <a:close/>
                <a:moveTo>
                  <a:pt x="565" y="38"/>
                </a:moveTo>
                <a:lnTo>
                  <a:pt x="567" y="36"/>
                </a:lnTo>
                <a:lnTo>
                  <a:pt x="570" y="38"/>
                </a:lnTo>
                <a:lnTo>
                  <a:pt x="570" y="39"/>
                </a:lnTo>
                <a:lnTo>
                  <a:pt x="569" y="42"/>
                </a:lnTo>
                <a:lnTo>
                  <a:pt x="566" y="44"/>
                </a:lnTo>
                <a:lnTo>
                  <a:pt x="565" y="42"/>
                </a:lnTo>
                <a:lnTo>
                  <a:pt x="564" y="41"/>
                </a:lnTo>
                <a:lnTo>
                  <a:pt x="565" y="38"/>
                </a:lnTo>
                <a:close/>
                <a:moveTo>
                  <a:pt x="576" y="45"/>
                </a:moveTo>
                <a:lnTo>
                  <a:pt x="578" y="45"/>
                </a:lnTo>
                <a:lnTo>
                  <a:pt x="579" y="46"/>
                </a:lnTo>
                <a:lnTo>
                  <a:pt x="579" y="48"/>
                </a:lnTo>
                <a:lnTo>
                  <a:pt x="577" y="50"/>
                </a:lnTo>
                <a:lnTo>
                  <a:pt x="576" y="51"/>
                </a:lnTo>
                <a:lnTo>
                  <a:pt x="575" y="51"/>
                </a:lnTo>
                <a:lnTo>
                  <a:pt x="573" y="51"/>
                </a:lnTo>
                <a:lnTo>
                  <a:pt x="572" y="50"/>
                </a:lnTo>
                <a:lnTo>
                  <a:pt x="572" y="48"/>
                </a:lnTo>
                <a:lnTo>
                  <a:pt x="572" y="47"/>
                </a:lnTo>
                <a:lnTo>
                  <a:pt x="573" y="46"/>
                </a:lnTo>
                <a:lnTo>
                  <a:pt x="576" y="45"/>
                </a:lnTo>
                <a:close/>
                <a:moveTo>
                  <a:pt x="530" y="63"/>
                </a:moveTo>
                <a:lnTo>
                  <a:pt x="531" y="60"/>
                </a:lnTo>
                <a:lnTo>
                  <a:pt x="534" y="62"/>
                </a:lnTo>
                <a:lnTo>
                  <a:pt x="535" y="63"/>
                </a:lnTo>
                <a:lnTo>
                  <a:pt x="534" y="65"/>
                </a:lnTo>
                <a:lnTo>
                  <a:pt x="531" y="66"/>
                </a:lnTo>
                <a:lnTo>
                  <a:pt x="530" y="66"/>
                </a:lnTo>
                <a:lnTo>
                  <a:pt x="529" y="65"/>
                </a:lnTo>
                <a:lnTo>
                  <a:pt x="530" y="63"/>
                </a:lnTo>
                <a:close/>
                <a:moveTo>
                  <a:pt x="511" y="24"/>
                </a:moveTo>
                <a:lnTo>
                  <a:pt x="512" y="24"/>
                </a:lnTo>
                <a:lnTo>
                  <a:pt x="513" y="27"/>
                </a:lnTo>
                <a:lnTo>
                  <a:pt x="512" y="28"/>
                </a:lnTo>
                <a:lnTo>
                  <a:pt x="511" y="29"/>
                </a:lnTo>
                <a:lnTo>
                  <a:pt x="509" y="28"/>
                </a:lnTo>
                <a:lnTo>
                  <a:pt x="507" y="27"/>
                </a:lnTo>
                <a:lnTo>
                  <a:pt x="509" y="24"/>
                </a:lnTo>
                <a:lnTo>
                  <a:pt x="511" y="24"/>
                </a:lnTo>
                <a:close/>
                <a:moveTo>
                  <a:pt x="422" y="21"/>
                </a:moveTo>
                <a:lnTo>
                  <a:pt x="427" y="23"/>
                </a:lnTo>
                <a:lnTo>
                  <a:pt x="434" y="26"/>
                </a:lnTo>
                <a:lnTo>
                  <a:pt x="441" y="27"/>
                </a:lnTo>
                <a:lnTo>
                  <a:pt x="449" y="27"/>
                </a:lnTo>
                <a:lnTo>
                  <a:pt x="449" y="29"/>
                </a:lnTo>
                <a:lnTo>
                  <a:pt x="449" y="32"/>
                </a:lnTo>
                <a:lnTo>
                  <a:pt x="461" y="30"/>
                </a:lnTo>
                <a:lnTo>
                  <a:pt x="473" y="27"/>
                </a:lnTo>
                <a:lnTo>
                  <a:pt x="485" y="22"/>
                </a:lnTo>
                <a:lnTo>
                  <a:pt x="497" y="14"/>
                </a:lnTo>
                <a:lnTo>
                  <a:pt x="494" y="14"/>
                </a:lnTo>
                <a:lnTo>
                  <a:pt x="489" y="14"/>
                </a:lnTo>
                <a:lnTo>
                  <a:pt x="483" y="17"/>
                </a:lnTo>
                <a:lnTo>
                  <a:pt x="482" y="16"/>
                </a:lnTo>
                <a:lnTo>
                  <a:pt x="488" y="12"/>
                </a:lnTo>
                <a:lnTo>
                  <a:pt x="500" y="5"/>
                </a:lnTo>
                <a:lnTo>
                  <a:pt x="505" y="4"/>
                </a:lnTo>
                <a:lnTo>
                  <a:pt x="512" y="4"/>
                </a:lnTo>
                <a:lnTo>
                  <a:pt x="518" y="3"/>
                </a:lnTo>
                <a:lnTo>
                  <a:pt x="525" y="0"/>
                </a:lnTo>
                <a:lnTo>
                  <a:pt x="517" y="9"/>
                </a:lnTo>
                <a:lnTo>
                  <a:pt x="509" y="16"/>
                </a:lnTo>
                <a:lnTo>
                  <a:pt x="499" y="23"/>
                </a:lnTo>
                <a:lnTo>
                  <a:pt x="489" y="30"/>
                </a:lnTo>
                <a:lnTo>
                  <a:pt x="483" y="34"/>
                </a:lnTo>
                <a:lnTo>
                  <a:pt x="476" y="38"/>
                </a:lnTo>
                <a:lnTo>
                  <a:pt x="470" y="39"/>
                </a:lnTo>
                <a:lnTo>
                  <a:pt x="464" y="40"/>
                </a:lnTo>
                <a:lnTo>
                  <a:pt x="458" y="41"/>
                </a:lnTo>
                <a:lnTo>
                  <a:pt x="452" y="41"/>
                </a:lnTo>
                <a:lnTo>
                  <a:pt x="446" y="40"/>
                </a:lnTo>
                <a:lnTo>
                  <a:pt x="441" y="39"/>
                </a:lnTo>
                <a:lnTo>
                  <a:pt x="428" y="32"/>
                </a:lnTo>
                <a:lnTo>
                  <a:pt x="416" y="24"/>
                </a:lnTo>
                <a:lnTo>
                  <a:pt x="415" y="22"/>
                </a:lnTo>
                <a:lnTo>
                  <a:pt x="415" y="21"/>
                </a:lnTo>
                <a:lnTo>
                  <a:pt x="417" y="20"/>
                </a:lnTo>
                <a:lnTo>
                  <a:pt x="422" y="21"/>
                </a:lnTo>
                <a:close/>
                <a:moveTo>
                  <a:pt x="264" y="202"/>
                </a:moveTo>
                <a:lnTo>
                  <a:pt x="279" y="218"/>
                </a:lnTo>
                <a:lnTo>
                  <a:pt x="294" y="236"/>
                </a:lnTo>
                <a:lnTo>
                  <a:pt x="306" y="255"/>
                </a:lnTo>
                <a:lnTo>
                  <a:pt x="318" y="274"/>
                </a:lnTo>
                <a:lnTo>
                  <a:pt x="318" y="286"/>
                </a:lnTo>
                <a:lnTo>
                  <a:pt x="318" y="298"/>
                </a:lnTo>
                <a:lnTo>
                  <a:pt x="314" y="285"/>
                </a:lnTo>
                <a:lnTo>
                  <a:pt x="309" y="272"/>
                </a:lnTo>
                <a:lnTo>
                  <a:pt x="310" y="284"/>
                </a:lnTo>
                <a:lnTo>
                  <a:pt x="309" y="293"/>
                </a:lnTo>
                <a:lnTo>
                  <a:pt x="309" y="298"/>
                </a:lnTo>
                <a:lnTo>
                  <a:pt x="308" y="298"/>
                </a:lnTo>
                <a:lnTo>
                  <a:pt x="307" y="292"/>
                </a:lnTo>
                <a:lnTo>
                  <a:pt x="304" y="279"/>
                </a:lnTo>
                <a:lnTo>
                  <a:pt x="302" y="266"/>
                </a:lnTo>
                <a:lnTo>
                  <a:pt x="301" y="260"/>
                </a:lnTo>
                <a:lnTo>
                  <a:pt x="298" y="268"/>
                </a:lnTo>
                <a:lnTo>
                  <a:pt x="297" y="277"/>
                </a:lnTo>
                <a:lnTo>
                  <a:pt x="295" y="265"/>
                </a:lnTo>
                <a:lnTo>
                  <a:pt x="292" y="253"/>
                </a:lnTo>
                <a:lnTo>
                  <a:pt x="291" y="253"/>
                </a:lnTo>
                <a:lnTo>
                  <a:pt x="291" y="254"/>
                </a:lnTo>
                <a:lnTo>
                  <a:pt x="290" y="256"/>
                </a:lnTo>
                <a:lnTo>
                  <a:pt x="290" y="261"/>
                </a:lnTo>
                <a:lnTo>
                  <a:pt x="290" y="272"/>
                </a:lnTo>
                <a:lnTo>
                  <a:pt x="290" y="286"/>
                </a:lnTo>
                <a:lnTo>
                  <a:pt x="288" y="283"/>
                </a:lnTo>
                <a:lnTo>
                  <a:pt x="286" y="279"/>
                </a:lnTo>
                <a:lnTo>
                  <a:pt x="285" y="275"/>
                </a:lnTo>
                <a:lnTo>
                  <a:pt x="285" y="269"/>
                </a:lnTo>
                <a:lnTo>
                  <a:pt x="285" y="259"/>
                </a:lnTo>
                <a:lnTo>
                  <a:pt x="285" y="244"/>
                </a:lnTo>
                <a:lnTo>
                  <a:pt x="282" y="254"/>
                </a:lnTo>
                <a:lnTo>
                  <a:pt x="279" y="262"/>
                </a:lnTo>
                <a:lnTo>
                  <a:pt x="277" y="255"/>
                </a:lnTo>
                <a:lnTo>
                  <a:pt x="277" y="247"/>
                </a:lnTo>
                <a:lnTo>
                  <a:pt x="277" y="237"/>
                </a:lnTo>
                <a:lnTo>
                  <a:pt x="279" y="227"/>
                </a:lnTo>
                <a:lnTo>
                  <a:pt x="277" y="227"/>
                </a:lnTo>
                <a:lnTo>
                  <a:pt x="276" y="227"/>
                </a:lnTo>
                <a:lnTo>
                  <a:pt x="274" y="229"/>
                </a:lnTo>
                <a:lnTo>
                  <a:pt x="274" y="231"/>
                </a:lnTo>
                <a:lnTo>
                  <a:pt x="272" y="238"/>
                </a:lnTo>
                <a:lnTo>
                  <a:pt x="271" y="250"/>
                </a:lnTo>
                <a:lnTo>
                  <a:pt x="268" y="241"/>
                </a:lnTo>
                <a:lnTo>
                  <a:pt x="268" y="232"/>
                </a:lnTo>
                <a:lnTo>
                  <a:pt x="268" y="224"/>
                </a:lnTo>
                <a:lnTo>
                  <a:pt x="270" y="215"/>
                </a:lnTo>
                <a:lnTo>
                  <a:pt x="267" y="220"/>
                </a:lnTo>
                <a:lnTo>
                  <a:pt x="265" y="225"/>
                </a:lnTo>
                <a:lnTo>
                  <a:pt x="265" y="213"/>
                </a:lnTo>
                <a:lnTo>
                  <a:pt x="264" y="202"/>
                </a:lnTo>
                <a:close/>
                <a:moveTo>
                  <a:pt x="212" y="122"/>
                </a:moveTo>
                <a:lnTo>
                  <a:pt x="210" y="126"/>
                </a:lnTo>
                <a:lnTo>
                  <a:pt x="210" y="131"/>
                </a:lnTo>
                <a:lnTo>
                  <a:pt x="212" y="136"/>
                </a:lnTo>
                <a:lnTo>
                  <a:pt x="217" y="142"/>
                </a:lnTo>
                <a:lnTo>
                  <a:pt x="222" y="148"/>
                </a:lnTo>
                <a:lnTo>
                  <a:pt x="226" y="155"/>
                </a:lnTo>
                <a:lnTo>
                  <a:pt x="232" y="159"/>
                </a:lnTo>
                <a:lnTo>
                  <a:pt x="237" y="159"/>
                </a:lnTo>
                <a:lnTo>
                  <a:pt x="238" y="158"/>
                </a:lnTo>
                <a:lnTo>
                  <a:pt x="238" y="156"/>
                </a:lnTo>
                <a:lnTo>
                  <a:pt x="240" y="154"/>
                </a:lnTo>
                <a:lnTo>
                  <a:pt x="238" y="150"/>
                </a:lnTo>
                <a:lnTo>
                  <a:pt x="238" y="147"/>
                </a:lnTo>
                <a:lnTo>
                  <a:pt x="240" y="143"/>
                </a:lnTo>
                <a:lnTo>
                  <a:pt x="242" y="142"/>
                </a:lnTo>
                <a:lnTo>
                  <a:pt x="246" y="142"/>
                </a:lnTo>
                <a:lnTo>
                  <a:pt x="248" y="141"/>
                </a:lnTo>
                <a:lnTo>
                  <a:pt x="250" y="140"/>
                </a:lnTo>
                <a:lnTo>
                  <a:pt x="252" y="138"/>
                </a:lnTo>
                <a:lnTo>
                  <a:pt x="254" y="136"/>
                </a:lnTo>
                <a:lnTo>
                  <a:pt x="254" y="132"/>
                </a:lnTo>
                <a:lnTo>
                  <a:pt x="254" y="130"/>
                </a:lnTo>
                <a:lnTo>
                  <a:pt x="253" y="128"/>
                </a:lnTo>
                <a:lnTo>
                  <a:pt x="250" y="126"/>
                </a:lnTo>
                <a:lnTo>
                  <a:pt x="238" y="134"/>
                </a:lnTo>
                <a:lnTo>
                  <a:pt x="229" y="136"/>
                </a:lnTo>
                <a:lnTo>
                  <a:pt x="238" y="130"/>
                </a:lnTo>
                <a:lnTo>
                  <a:pt x="244" y="124"/>
                </a:lnTo>
                <a:lnTo>
                  <a:pt x="246" y="123"/>
                </a:lnTo>
                <a:lnTo>
                  <a:pt x="248" y="123"/>
                </a:lnTo>
                <a:lnTo>
                  <a:pt x="249" y="123"/>
                </a:lnTo>
                <a:lnTo>
                  <a:pt x="253" y="123"/>
                </a:lnTo>
                <a:lnTo>
                  <a:pt x="252" y="120"/>
                </a:lnTo>
                <a:lnTo>
                  <a:pt x="252" y="118"/>
                </a:lnTo>
                <a:lnTo>
                  <a:pt x="249" y="117"/>
                </a:lnTo>
                <a:lnTo>
                  <a:pt x="247" y="116"/>
                </a:lnTo>
                <a:lnTo>
                  <a:pt x="240" y="117"/>
                </a:lnTo>
                <a:lnTo>
                  <a:pt x="234" y="119"/>
                </a:lnTo>
                <a:lnTo>
                  <a:pt x="226" y="124"/>
                </a:lnTo>
                <a:lnTo>
                  <a:pt x="220" y="130"/>
                </a:lnTo>
                <a:lnTo>
                  <a:pt x="224" y="123"/>
                </a:lnTo>
                <a:lnTo>
                  <a:pt x="230" y="118"/>
                </a:lnTo>
                <a:lnTo>
                  <a:pt x="234" y="116"/>
                </a:lnTo>
                <a:lnTo>
                  <a:pt x="237" y="114"/>
                </a:lnTo>
                <a:lnTo>
                  <a:pt x="241" y="113"/>
                </a:lnTo>
                <a:lnTo>
                  <a:pt x="244" y="113"/>
                </a:lnTo>
                <a:lnTo>
                  <a:pt x="244" y="111"/>
                </a:lnTo>
                <a:lnTo>
                  <a:pt x="244" y="108"/>
                </a:lnTo>
                <a:lnTo>
                  <a:pt x="243" y="107"/>
                </a:lnTo>
                <a:lnTo>
                  <a:pt x="242" y="105"/>
                </a:lnTo>
                <a:lnTo>
                  <a:pt x="236" y="105"/>
                </a:lnTo>
                <a:lnTo>
                  <a:pt x="231" y="106"/>
                </a:lnTo>
                <a:lnTo>
                  <a:pt x="226" y="107"/>
                </a:lnTo>
                <a:lnTo>
                  <a:pt x="222" y="111"/>
                </a:lnTo>
                <a:lnTo>
                  <a:pt x="217" y="117"/>
                </a:lnTo>
                <a:lnTo>
                  <a:pt x="212" y="122"/>
                </a:lnTo>
                <a:close/>
                <a:moveTo>
                  <a:pt x="259" y="135"/>
                </a:moveTo>
                <a:lnTo>
                  <a:pt x="261" y="136"/>
                </a:lnTo>
                <a:lnTo>
                  <a:pt x="262" y="138"/>
                </a:lnTo>
                <a:lnTo>
                  <a:pt x="261" y="142"/>
                </a:lnTo>
                <a:lnTo>
                  <a:pt x="259" y="143"/>
                </a:lnTo>
                <a:lnTo>
                  <a:pt x="256" y="142"/>
                </a:lnTo>
                <a:lnTo>
                  <a:pt x="255" y="138"/>
                </a:lnTo>
                <a:lnTo>
                  <a:pt x="256" y="136"/>
                </a:lnTo>
                <a:lnTo>
                  <a:pt x="259" y="135"/>
                </a:lnTo>
                <a:close/>
                <a:moveTo>
                  <a:pt x="213" y="108"/>
                </a:moveTo>
                <a:lnTo>
                  <a:pt x="216" y="102"/>
                </a:lnTo>
                <a:lnTo>
                  <a:pt x="219" y="98"/>
                </a:lnTo>
                <a:lnTo>
                  <a:pt x="223" y="95"/>
                </a:lnTo>
                <a:lnTo>
                  <a:pt x="228" y="94"/>
                </a:lnTo>
                <a:lnTo>
                  <a:pt x="235" y="95"/>
                </a:lnTo>
                <a:lnTo>
                  <a:pt x="242" y="96"/>
                </a:lnTo>
                <a:lnTo>
                  <a:pt x="244" y="99"/>
                </a:lnTo>
                <a:lnTo>
                  <a:pt x="246" y="100"/>
                </a:lnTo>
                <a:lnTo>
                  <a:pt x="244" y="101"/>
                </a:lnTo>
                <a:lnTo>
                  <a:pt x="241" y="102"/>
                </a:lnTo>
                <a:lnTo>
                  <a:pt x="234" y="101"/>
                </a:lnTo>
                <a:lnTo>
                  <a:pt x="228" y="102"/>
                </a:lnTo>
                <a:lnTo>
                  <a:pt x="223" y="106"/>
                </a:lnTo>
                <a:lnTo>
                  <a:pt x="219" y="111"/>
                </a:lnTo>
                <a:lnTo>
                  <a:pt x="217" y="114"/>
                </a:lnTo>
                <a:lnTo>
                  <a:pt x="214" y="116"/>
                </a:lnTo>
                <a:lnTo>
                  <a:pt x="213" y="113"/>
                </a:lnTo>
                <a:lnTo>
                  <a:pt x="213" y="108"/>
                </a:lnTo>
                <a:close/>
                <a:moveTo>
                  <a:pt x="837" y="1195"/>
                </a:moveTo>
                <a:lnTo>
                  <a:pt x="839" y="1198"/>
                </a:lnTo>
                <a:lnTo>
                  <a:pt x="836" y="1204"/>
                </a:lnTo>
                <a:lnTo>
                  <a:pt x="834" y="1210"/>
                </a:lnTo>
                <a:lnTo>
                  <a:pt x="830" y="1211"/>
                </a:lnTo>
                <a:lnTo>
                  <a:pt x="830" y="1209"/>
                </a:lnTo>
                <a:lnTo>
                  <a:pt x="831" y="1203"/>
                </a:lnTo>
                <a:lnTo>
                  <a:pt x="835" y="1197"/>
                </a:lnTo>
                <a:lnTo>
                  <a:pt x="837" y="1195"/>
                </a:lnTo>
                <a:close/>
                <a:moveTo>
                  <a:pt x="860" y="1204"/>
                </a:moveTo>
                <a:lnTo>
                  <a:pt x="860" y="1208"/>
                </a:lnTo>
                <a:lnTo>
                  <a:pt x="858" y="1215"/>
                </a:lnTo>
                <a:lnTo>
                  <a:pt x="854" y="1222"/>
                </a:lnTo>
                <a:lnTo>
                  <a:pt x="849" y="1225"/>
                </a:lnTo>
                <a:lnTo>
                  <a:pt x="849" y="1223"/>
                </a:lnTo>
                <a:lnTo>
                  <a:pt x="849" y="1221"/>
                </a:lnTo>
                <a:lnTo>
                  <a:pt x="849" y="1217"/>
                </a:lnTo>
                <a:lnTo>
                  <a:pt x="852" y="1213"/>
                </a:lnTo>
                <a:lnTo>
                  <a:pt x="854" y="1209"/>
                </a:lnTo>
                <a:lnTo>
                  <a:pt x="857" y="1207"/>
                </a:lnTo>
                <a:lnTo>
                  <a:pt x="859" y="1204"/>
                </a:lnTo>
                <a:lnTo>
                  <a:pt x="860" y="1204"/>
                </a:lnTo>
                <a:close/>
                <a:moveTo>
                  <a:pt x="870" y="1208"/>
                </a:moveTo>
                <a:lnTo>
                  <a:pt x="870" y="1210"/>
                </a:lnTo>
                <a:lnTo>
                  <a:pt x="869" y="1215"/>
                </a:lnTo>
                <a:lnTo>
                  <a:pt x="866" y="1220"/>
                </a:lnTo>
                <a:lnTo>
                  <a:pt x="864" y="1221"/>
                </a:lnTo>
                <a:lnTo>
                  <a:pt x="864" y="1219"/>
                </a:lnTo>
                <a:lnTo>
                  <a:pt x="865" y="1214"/>
                </a:lnTo>
                <a:lnTo>
                  <a:pt x="867" y="1209"/>
                </a:lnTo>
                <a:lnTo>
                  <a:pt x="870" y="1208"/>
                </a:lnTo>
                <a:close/>
                <a:moveTo>
                  <a:pt x="791" y="1246"/>
                </a:moveTo>
                <a:lnTo>
                  <a:pt x="792" y="1247"/>
                </a:lnTo>
                <a:lnTo>
                  <a:pt x="792" y="1250"/>
                </a:lnTo>
                <a:lnTo>
                  <a:pt x="791" y="1252"/>
                </a:lnTo>
                <a:lnTo>
                  <a:pt x="788" y="1255"/>
                </a:lnTo>
                <a:lnTo>
                  <a:pt x="786" y="1257"/>
                </a:lnTo>
                <a:lnTo>
                  <a:pt x="783" y="1259"/>
                </a:lnTo>
                <a:lnTo>
                  <a:pt x="782" y="1259"/>
                </a:lnTo>
                <a:lnTo>
                  <a:pt x="781" y="1259"/>
                </a:lnTo>
                <a:lnTo>
                  <a:pt x="780" y="1258"/>
                </a:lnTo>
                <a:lnTo>
                  <a:pt x="780" y="1256"/>
                </a:lnTo>
                <a:lnTo>
                  <a:pt x="781" y="1253"/>
                </a:lnTo>
                <a:lnTo>
                  <a:pt x="782" y="1250"/>
                </a:lnTo>
                <a:lnTo>
                  <a:pt x="785" y="1247"/>
                </a:lnTo>
                <a:lnTo>
                  <a:pt x="787" y="1246"/>
                </a:lnTo>
                <a:lnTo>
                  <a:pt x="789" y="1245"/>
                </a:lnTo>
                <a:lnTo>
                  <a:pt x="791" y="1246"/>
                </a:lnTo>
                <a:close/>
                <a:moveTo>
                  <a:pt x="791" y="1239"/>
                </a:moveTo>
                <a:lnTo>
                  <a:pt x="789" y="1240"/>
                </a:lnTo>
                <a:lnTo>
                  <a:pt x="789" y="1241"/>
                </a:lnTo>
                <a:lnTo>
                  <a:pt x="786" y="1244"/>
                </a:lnTo>
                <a:lnTo>
                  <a:pt x="783" y="1245"/>
                </a:lnTo>
                <a:lnTo>
                  <a:pt x="783" y="1241"/>
                </a:lnTo>
                <a:lnTo>
                  <a:pt x="785" y="1238"/>
                </a:lnTo>
                <a:lnTo>
                  <a:pt x="787" y="1237"/>
                </a:lnTo>
                <a:lnTo>
                  <a:pt x="787" y="1235"/>
                </a:lnTo>
                <a:lnTo>
                  <a:pt x="787" y="1234"/>
                </a:lnTo>
                <a:lnTo>
                  <a:pt x="786" y="1233"/>
                </a:lnTo>
                <a:lnTo>
                  <a:pt x="786" y="1234"/>
                </a:lnTo>
                <a:lnTo>
                  <a:pt x="785" y="1235"/>
                </a:lnTo>
                <a:lnTo>
                  <a:pt x="783" y="1238"/>
                </a:lnTo>
                <a:lnTo>
                  <a:pt x="781" y="1239"/>
                </a:lnTo>
                <a:lnTo>
                  <a:pt x="780" y="1240"/>
                </a:lnTo>
                <a:lnTo>
                  <a:pt x="777" y="1239"/>
                </a:lnTo>
                <a:lnTo>
                  <a:pt x="777" y="1237"/>
                </a:lnTo>
                <a:lnTo>
                  <a:pt x="780" y="1232"/>
                </a:lnTo>
                <a:lnTo>
                  <a:pt x="781" y="1231"/>
                </a:lnTo>
                <a:lnTo>
                  <a:pt x="782" y="1229"/>
                </a:lnTo>
                <a:lnTo>
                  <a:pt x="782" y="1228"/>
                </a:lnTo>
                <a:lnTo>
                  <a:pt x="781" y="1228"/>
                </a:lnTo>
                <a:lnTo>
                  <a:pt x="777" y="1231"/>
                </a:lnTo>
                <a:lnTo>
                  <a:pt x="774" y="1232"/>
                </a:lnTo>
                <a:lnTo>
                  <a:pt x="774" y="1231"/>
                </a:lnTo>
                <a:lnTo>
                  <a:pt x="774" y="1228"/>
                </a:lnTo>
                <a:lnTo>
                  <a:pt x="775" y="1226"/>
                </a:lnTo>
                <a:lnTo>
                  <a:pt x="776" y="1223"/>
                </a:lnTo>
                <a:lnTo>
                  <a:pt x="776" y="1223"/>
                </a:lnTo>
                <a:lnTo>
                  <a:pt x="777" y="1222"/>
                </a:lnTo>
                <a:lnTo>
                  <a:pt x="776" y="1221"/>
                </a:lnTo>
                <a:lnTo>
                  <a:pt x="775" y="1220"/>
                </a:lnTo>
                <a:lnTo>
                  <a:pt x="773" y="1221"/>
                </a:lnTo>
                <a:lnTo>
                  <a:pt x="771" y="1221"/>
                </a:lnTo>
                <a:lnTo>
                  <a:pt x="771" y="1219"/>
                </a:lnTo>
                <a:lnTo>
                  <a:pt x="773" y="1215"/>
                </a:lnTo>
                <a:lnTo>
                  <a:pt x="771" y="1214"/>
                </a:lnTo>
                <a:lnTo>
                  <a:pt x="771" y="1211"/>
                </a:lnTo>
                <a:lnTo>
                  <a:pt x="771" y="1210"/>
                </a:lnTo>
                <a:lnTo>
                  <a:pt x="773" y="1209"/>
                </a:lnTo>
                <a:lnTo>
                  <a:pt x="774" y="1208"/>
                </a:lnTo>
                <a:lnTo>
                  <a:pt x="775" y="1208"/>
                </a:lnTo>
                <a:lnTo>
                  <a:pt x="776" y="1209"/>
                </a:lnTo>
                <a:lnTo>
                  <a:pt x="777" y="1209"/>
                </a:lnTo>
                <a:lnTo>
                  <a:pt x="780" y="1214"/>
                </a:lnTo>
                <a:lnTo>
                  <a:pt x="782" y="1219"/>
                </a:lnTo>
                <a:lnTo>
                  <a:pt x="783" y="1222"/>
                </a:lnTo>
                <a:lnTo>
                  <a:pt x="785" y="1226"/>
                </a:lnTo>
                <a:lnTo>
                  <a:pt x="787" y="1229"/>
                </a:lnTo>
                <a:lnTo>
                  <a:pt x="791" y="1232"/>
                </a:lnTo>
                <a:lnTo>
                  <a:pt x="793" y="1237"/>
                </a:lnTo>
                <a:lnTo>
                  <a:pt x="794" y="1240"/>
                </a:lnTo>
                <a:lnTo>
                  <a:pt x="794" y="1244"/>
                </a:lnTo>
                <a:lnTo>
                  <a:pt x="794" y="1245"/>
                </a:lnTo>
                <a:lnTo>
                  <a:pt x="793" y="1244"/>
                </a:lnTo>
                <a:lnTo>
                  <a:pt x="791" y="1239"/>
                </a:lnTo>
                <a:close/>
                <a:moveTo>
                  <a:pt x="789" y="1322"/>
                </a:moveTo>
                <a:lnTo>
                  <a:pt x="791" y="1323"/>
                </a:lnTo>
                <a:lnTo>
                  <a:pt x="792" y="1327"/>
                </a:lnTo>
                <a:lnTo>
                  <a:pt x="792" y="1329"/>
                </a:lnTo>
                <a:lnTo>
                  <a:pt x="791" y="1330"/>
                </a:lnTo>
                <a:lnTo>
                  <a:pt x="789" y="1330"/>
                </a:lnTo>
                <a:lnTo>
                  <a:pt x="788" y="1327"/>
                </a:lnTo>
                <a:lnTo>
                  <a:pt x="788" y="1324"/>
                </a:lnTo>
                <a:lnTo>
                  <a:pt x="789" y="1322"/>
                </a:lnTo>
                <a:close/>
                <a:moveTo>
                  <a:pt x="781" y="1323"/>
                </a:moveTo>
                <a:lnTo>
                  <a:pt x="783" y="1324"/>
                </a:lnTo>
                <a:lnTo>
                  <a:pt x="786" y="1329"/>
                </a:lnTo>
                <a:lnTo>
                  <a:pt x="786" y="1333"/>
                </a:lnTo>
                <a:lnTo>
                  <a:pt x="785" y="1335"/>
                </a:lnTo>
                <a:lnTo>
                  <a:pt x="782" y="1334"/>
                </a:lnTo>
                <a:lnTo>
                  <a:pt x="781" y="1330"/>
                </a:lnTo>
                <a:lnTo>
                  <a:pt x="780" y="1325"/>
                </a:lnTo>
                <a:lnTo>
                  <a:pt x="781" y="1323"/>
                </a:lnTo>
                <a:close/>
                <a:moveTo>
                  <a:pt x="804" y="1323"/>
                </a:moveTo>
                <a:lnTo>
                  <a:pt x="805" y="1324"/>
                </a:lnTo>
                <a:lnTo>
                  <a:pt x="807" y="1324"/>
                </a:lnTo>
                <a:lnTo>
                  <a:pt x="807" y="1325"/>
                </a:lnTo>
                <a:lnTo>
                  <a:pt x="809" y="1328"/>
                </a:lnTo>
                <a:lnTo>
                  <a:pt x="807" y="1330"/>
                </a:lnTo>
                <a:lnTo>
                  <a:pt x="804" y="1330"/>
                </a:lnTo>
                <a:lnTo>
                  <a:pt x="801" y="1330"/>
                </a:lnTo>
                <a:lnTo>
                  <a:pt x="800" y="1328"/>
                </a:lnTo>
                <a:lnTo>
                  <a:pt x="801" y="1324"/>
                </a:lnTo>
                <a:lnTo>
                  <a:pt x="804" y="1323"/>
                </a:lnTo>
                <a:close/>
                <a:moveTo>
                  <a:pt x="839" y="1321"/>
                </a:moveTo>
                <a:lnTo>
                  <a:pt x="841" y="1316"/>
                </a:lnTo>
                <a:lnTo>
                  <a:pt x="847" y="1312"/>
                </a:lnTo>
                <a:lnTo>
                  <a:pt x="851" y="1312"/>
                </a:lnTo>
                <a:lnTo>
                  <a:pt x="854" y="1311"/>
                </a:lnTo>
                <a:lnTo>
                  <a:pt x="858" y="1312"/>
                </a:lnTo>
                <a:lnTo>
                  <a:pt x="863" y="1313"/>
                </a:lnTo>
                <a:lnTo>
                  <a:pt x="865" y="1315"/>
                </a:lnTo>
                <a:lnTo>
                  <a:pt x="866" y="1318"/>
                </a:lnTo>
                <a:lnTo>
                  <a:pt x="866" y="1322"/>
                </a:lnTo>
                <a:lnTo>
                  <a:pt x="866" y="1325"/>
                </a:lnTo>
                <a:lnTo>
                  <a:pt x="864" y="1323"/>
                </a:lnTo>
                <a:lnTo>
                  <a:pt x="861" y="1321"/>
                </a:lnTo>
                <a:lnTo>
                  <a:pt x="859" y="1321"/>
                </a:lnTo>
                <a:lnTo>
                  <a:pt x="857" y="1322"/>
                </a:lnTo>
                <a:lnTo>
                  <a:pt x="851" y="1318"/>
                </a:lnTo>
                <a:lnTo>
                  <a:pt x="847" y="1318"/>
                </a:lnTo>
                <a:lnTo>
                  <a:pt x="842" y="1319"/>
                </a:lnTo>
                <a:lnTo>
                  <a:pt x="839" y="1321"/>
                </a:lnTo>
                <a:close/>
                <a:moveTo>
                  <a:pt x="763" y="1003"/>
                </a:moveTo>
                <a:lnTo>
                  <a:pt x="770" y="1006"/>
                </a:lnTo>
                <a:lnTo>
                  <a:pt x="776" y="1012"/>
                </a:lnTo>
                <a:lnTo>
                  <a:pt x="781" y="1018"/>
                </a:lnTo>
                <a:lnTo>
                  <a:pt x="785" y="1027"/>
                </a:lnTo>
                <a:lnTo>
                  <a:pt x="785" y="1030"/>
                </a:lnTo>
                <a:lnTo>
                  <a:pt x="785" y="1033"/>
                </a:lnTo>
                <a:lnTo>
                  <a:pt x="782" y="1034"/>
                </a:lnTo>
                <a:lnTo>
                  <a:pt x="780" y="1031"/>
                </a:lnTo>
                <a:lnTo>
                  <a:pt x="777" y="1024"/>
                </a:lnTo>
                <a:lnTo>
                  <a:pt x="774" y="1017"/>
                </a:lnTo>
                <a:lnTo>
                  <a:pt x="768" y="1010"/>
                </a:lnTo>
                <a:lnTo>
                  <a:pt x="763" y="1003"/>
                </a:lnTo>
                <a:close/>
                <a:moveTo>
                  <a:pt x="757" y="1012"/>
                </a:moveTo>
                <a:lnTo>
                  <a:pt x="762" y="1015"/>
                </a:lnTo>
                <a:lnTo>
                  <a:pt x="765" y="1017"/>
                </a:lnTo>
                <a:lnTo>
                  <a:pt x="769" y="1021"/>
                </a:lnTo>
                <a:lnTo>
                  <a:pt x="773" y="1024"/>
                </a:lnTo>
                <a:lnTo>
                  <a:pt x="775" y="1029"/>
                </a:lnTo>
                <a:lnTo>
                  <a:pt x="777" y="1034"/>
                </a:lnTo>
                <a:lnTo>
                  <a:pt x="779" y="1039"/>
                </a:lnTo>
                <a:lnTo>
                  <a:pt x="779" y="1043"/>
                </a:lnTo>
                <a:lnTo>
                  <a:pt x="779" y="1048"/>
                </a:lnTo>
                <a:lnTo>
                  <a:pt x="776" y="1052"/>
                </a:lnTo>
                <a:lnTo>
                  <a:pt x="776" y="1052"/>
                </a:lnTo>
                <a:lnTo>
                  <a:pt x="775" y="1052"/>
                </a:lnTo>
                <a:lnTo>
                  <a:pt x="774" y="1051"/>
                </a:lnTo>
                <a:lnTo>
                  <a:pt x="774" y="1049"/>
                </a:lnTo>
                <a:lnTo>
                  <a:pt x="771" y="1041"/>
                </a:lnTo>
                <a:lnTo>
                  <a:pt x="768" y="1030"/>
                </a:lnTo>
                <a:lnTo>
                  <a:pt x="763" y="1021"/>
                </a:lnTo>
                <a:lnTo>
                  <a:pt x="757" y="1012"/>
                </a:lnTo>
                <a:close/>
                <a:moveTo>
                  <a:pt x="752" y="1030"/>
                </a:moveTo>
                <a:lnTo>
                  <a:pt x="759" y="1035"/>
                </a:lnTo>
                <a:lnTo>
                  <a:pt x="764" y="1040"/>
                </a:lnTo>
                <a:lnTo>
                  <a:pt x="769" y="1047"/>
                </a:lnTo>
                <a:lnTo>
                  <a:pt x="773" y="1058"/>
                </a:lnTo>
                <a:lnTo>
                  <a:pt x="773" y="1061"/>
                </a:lnTo>
                <a:lnTo>
                  <a:pt x="773" y="1065"/>
                </a:lnTo>
                <a:lnTo>
                  <a:pt x="770" y="1065"/>
                </a:lnTo>
                <a:lnTo>
                  <a:pt x="768" y="1063"/>
                </a:lnTo>
                <a:lnTo>
                  <a:pt x="761" y="1047"/>
                </a:lnTo>
                <a:lnTo>
                  <a:pt x="752" y="1030"/>
                </a:lnTo>
                <a:close/>
                <a:moveTo>
                  <a:pt x="751" y="1055"/>
                </a:moveTo>
                <a:lnTo>
                  <a:pt x="757" y="1058"/>
                </a:lnTo>
                <a:lnTo>
                  <a:pt x="761" y="1061"/>
                </a:lnTo>
                <a:lnTo>
                  <a:pt x="764" y="1065"/>
                </a:lnTo>
                <a:lnTo>
                  <a:pt x="768" y="1072"/>
                </a:lnTo>
                <a:lnTo>
                  <a:pt x="768" y="1076"/>
                </a:lnTo>
                <a:lnTo>
                  <a:pt x="768" y="1078"/>
                </a:lnTo>
                <a:lnTo>
                  <a:pt x="767" y="1078"/>
                </a:lnTo>
                <a:lnTo>
                  <a:pt x="765" y="1077"/>
                </a:lnTo>
                <a:lnTo>
                  <a:pt x="758" y="1066"/>
                </a:lnTo>
                <a:lnTo>
                  <a:pt x="751" y="1055"/>
                </a:lnTo>
                <a:close/>
                <a:moveTo>
                  <a:pt x="761" y="1095"/>
                </a:moveTo>
                <a:lnTo>
                  <a:pt x="762" y="1091"/>
                </a:lnTo>
                <a:lnTo>
                  <a:pt x="762" y="1088"/>
                </a:lnTo>
                <a:lnTo>
                  <a:pt x="761" y="1084"/>
                </a:lnTo>
                <a:lnTo>
                  <a:pt x="757" y="1079"/>
                </a:lnTo>
                <a:lnTo>
                  <a:pt x="756" y="1078"/>
                </a:lnTo>
                <a:lnTo>
                  <a:pt x="755" y="1077"/>
                </a:lnTo>
                <a:lnTo>
                  <a:pt x="753" y="1077"/>
                </a:lnTo>
                <a:lnTo>
                  <a:pt x="753" y="1079"/>
                </a:lnTo>
                <a:lnTo>
                  <a:pt x="757" y="1087"/>
                </a:lnTo>
                <a:lnTo>
                  <a:pt x="761" y="1095"/>
                </a:lnTo>
                <a:close/>
                <a:moveTo>
                  <a:pt x="914" y="1016"/>
                </a:moveTo>
                <a:lnTo>
                  <a:pt x="915" y="1015"/>
                </a:lnTo>
                <a:lnTo>
                  <a:pt x="915" y="1012"/>
                </a:lnTo>
                <a:lnTo>
                  <a:pt x="914" y="1011"/>
                </a:lnTo>
                <a:lnTo>
                  <a:pt x="912" y="1010"/>
                </a:lnTo>
                <a:lnTo>
                  <a:pt x="908" y="1010"/>
                </a:lnTo>
                <a:lnTo>
                  <a:pt x="906" y="1006"/>
                </a:lnTo>
                <a:lnTo>
                  <a:pt x="905" y="1001"/>
                </a:lnTo>
                <a:lnTo>
                  <a:pt x="906" y="998"/>
                </a:lnTo>
                <a:lnTo>
                  <a:pt x="908" y="995"/>
                </a:lnTo>
                <a:lnTo>
                  <a:pt x="913" y="993"/>
                </a:lnTo>
                <a:lnTo>
                  <a:pt x="917" y="993"/>
                </a:lnTo>
                <a:lnTo>
                  <a:pt x="918" y="994"/>
                </a:lnTo>
                <a:lnTo>
                  <a:pt x="919" y="995"/>
                </a:lnTo>
                <a:lnTo>
                  <a:pt x="919" y="998"/>
                </a:lnTo>
                <a:lnTo>
                  <a:pt x="917" y="999"/>
                </a:lnTo>
                <a:lnTo>
                  <a:pt x="915" y="1000"/>
                </a:lnTo>
                <a:lnTo>
                  <a:pt x="923" y="1004"/>
                </a:lnTo>
                <a:lnTo>
                  <a:pt x="927" y="1007"/>
                </a:lnTo>
                <a:lnTo>
                  <a:pt x="925" y="1007"/>
                </a:lnTo>
                <a:lnTo>
                  <a:pt x="924" y="1009"/>
                </a:lnTo>
                <a:lnTo>
                  <a:pt x="923" y="1010"/>
                </a:lnTo>
                <a:lnTo>
                  <a:pt x="921" y="1011"/>
                </a:lnTo>
                <a:lnTo>
                  <a:pt x="925" y="1011"/>
                </a:lnTo>
                <a:lnTo>
                  <a:pt x="927" y="1012"/>
                </a:lnTo>
                <a:lnTo>
                  <a:pt x="929" y="1015"/>
                </a:lnTo>
                <a:lnTo>
                  <a:pt x="930" y="1017"/>
                </a:lnTo>
                <a:lnTo>
                  <a:pt x="929" y="1021"/>
                </a:lnTo>
                <a:lnTo>
                  <a:pt x="927" y="1023"/>
                </a:lnTo>
                <a:lnTo>
                  <a:pt x="925" y="1023"/>
                </a:lnTo>
                <a:lnTo>
                  <a:pt x="921" y="1023"/>
                </a:lnTo>
                <a:lnTo>
                  <a:pt x="918" y="1023"/>
                </a:lnTo>
                <a:lnTo>
                  <a:pt x="915" y="1024"/>
                </a:lnTo>
                <a:lnTo>
                  <a:pt x="914" y="1028"/>
                </a:lnTo>
                <a:lnTo>
                  <a:pt x="915" y="1035"/>
                </a:lnTo>
                <a:lnTo>
                  <a:pt x="917" y="1039"/>
                </a:lnTo>
                <a:lnTo>
                  <a:pt x="918" y="1042"/>
                </a:lnTo>
                <a:lnTo>
                  <a:pt x="920" y="1045"/>
                </a:lnTo>
                <a:lnTo>
                  <a:pt x="923" y="1046"/>
                </a:lnTo>
                <a:lnTo>
                  <a:pt x="924" y="1046"/>
                </a:lnTo>
                <a:lnTo>
                  <a:pt x="925" y="1045"/>
                </a:lnTo>
                <a:lnTo>
                  <a:pt x="926" y="1042"/>
                </a:lnTo>
                <a:lnTo>
                  <a:pt x="926" y="1037"/>
                </a:lnTo>
                <a:lnTo>
                  <a:pt x="927" y="1035"/>
                </a:lnTo>
                <a:lnTo>
                  <a:pt x="929" y="1034"/>
                </a:lnTo>
                <a:lnTo>
                  <a:pt x="932" y="1033"/>
                </a:lnTo>
                <a:lnTo>
                  <a:pt x="937" y="1033"/>
                </a:lnTo>
                <a:lnTo>
                  <a:pt x="941" y="1034"/>
                </a:lnTo>
                <a:lnTo>
                  <a:pt x="944" y="1036"/>
                </a:lnTo>
                <a:lnTo>
                  <a:pt x="948" y="1039"/>
                </a:lnTo>
                <a:lnTo>
                  <a:pt x="949" y="1043"/>
                </a:lnTo>
                <a:lnTo>
                  <a:pt x="945" y="1042"/>
                </a:lnTo>
                <a:lnTo>
                  <a:pt x="942" y="1041"/>
                </a:lnTo>
                <a:lnTo>
                  <a:pt x="948" y="1048"/>
                </a:lnTo>
                <a:lnTo>
                  <a:pt x="953" y="1055"/>
                </a:lnTo>
                <a:lnTo>
                  <a:pt x="949" y="1055"/>
                </a:lnTo>
                <a:lnTo>
                  <a:pt x="945" y="1057"/>
                </a:lnTo>
                <a:lnTo>
                  <a:pt x="951" y="1060"/>
                </a:lnTo>
                <a:lnTo>
                  <a:pt x="956" y="1066"/>
                </a:lnTo>
                <a:lnTo>
                  <a:pt x="961" y="1071"/>
                </a:lnTo>
                <a:lnTo>
                  <a:pt x="963" y="1077"/>
                </a:lnTo>
                <a:lnTo>
                  <a:pt x="955" y="1071"/>
                </a:lnTo>
                <a:lnTo>
                  <a:pt x="945" y="1066"/>
                </a:lnTo>
                <a:lnTo>
                  <a:pt x="962" y="1079"/>
                </a:lnTo>
                <a:lnTo>
                  <a:pt x="975" y="1093"/>
                </a:lnTo>
                <a:lnTo>
                  <a:pt x="969" y="1091"/>
                </a:lnTo>
                <a:lnTo>
                  <a:pt x="961" y="1087"/>
                </a:lnTo>
                <a:lnTo>
                  <a:pt x="953" y="1081"/>
                </a:lnTo>
                <a:lnTo>
                  <a:pt x="944" y="1073"/>
                </a:lnTo>
                <a:lnTo>
                  <a:pt x="951" y="1084"/>
                </a:lnTo>
                <a:lnTo>
                  <a:pt x="956" y="1094"/>
                </a:lnTo>
                <a:lnTo>
                  <a:pt x="959" y="1099"/>
                </a:lnTo>
                <a:lnTo>
                  <a:pt x="960" y="1102"/>
                </a:lnTo>
                <a:lnTo>
                  <a:pt x="960" y="1106"/>
                </a:lnTo>
                <a:lnTo>
                  <a:pt x="960" y="1108"/>
                </a:lnTo>
                <a:lnTo>
                  <a:pt x="954" y="1105"/>
                </a:lnTo>
                <a:lnTo>
                  <a:pt x="949" y="1100"/>
                </a:lnTo>
                <a:lnTo>
                  <a:pt x="945" y="1095"/>
                </a:lnTo>
                <a:lnTo>
                  <a:pt x="943" y="1089"/>
                </a:lnTo>
                <a:lnTo>
                  <a:pt x="938" y="1078"/>
                </a:lnTo>
                <a:lnTo>
                  <a:pt x="933" y="1070"/>
                </a:lnTo>
                <a:lnTo>
                  <a:pt x="935" y="1078"/>
                </a:lnTo>
                <a:lnTo>
                  <a:pt x="938" y="1087"/>
                </a:lnTo>
                <a:lnTo>
                  <a:pt x="939" y="1090"/>
                </a:lnTo>
                <a:lnTo>
                  <a:pt x="939" y="1094"/>
                </a:lnTo>
                <a:lnTo>
                  <a:pt x="939" y="1099"/>
                </a:lnTo>
                <a:lnTo>
                  <a:pt x="939" y="1103"/>
                </a:lnTo>
                <a:lnTo>
                  <a:pt x="935" y="1096"/>
                </a:lnTo>
                <a:lnTo>
                  <a:pt x="932" y="1088"/>
                </a:lnTo>
                <a:lnTo>
                  <a:pt x="930" y="1077"/>
                </a:lnTo>
                <a:lnTo>
                  <a:pt x="930" y="1064"/>
                </a:lnTo>
                <a:lnTo>
                  <a:pt x="932" y="1064"/>
                </a:lnTo>
                <a:lnTo>
                  <a:pt x="933" y="1064"/>
                </a:lnTo>
                <a:lnTo>
                  <a:pt x="936" y="1063"/>
                </a:lnTo>
                <a:lnTo>
                  <a:pt x="937" y="1061"/>
                </a:lnTo>
                <a:lnTo>
                  <a:pt x="938" y="1057"/>
                </a:lnTo>
                <a:lnTo>
                  <a:pt x="938" y="1049"/>
                </a:lnTo>
                <a:lnTo>
                  <a:pt x="937" y="1043"/>
                </a:lnTo>
                <a:lnTo>
                  <a:pt x="935" y="1041"/>
                </a:lnTo>
                <a:lnTo>
                  <a:pt x="933" y="1042"/>
                </a:lnTo>
                <a:lnTo>
                  <a:pt x="933" y="1043"/>
                </a:lnTo>
                <a:lnTo>
                  <a:pt x="932" y="1046"/>
                </a:lnTo>
                <a:lnTo>
                  <a:pt x="933" y="1049"/>
                </a:lnTo>
                <a:lnTo>
                  <a:pt x="932" y="1053"/>
                </a:lnTo>
                <a:lnTo>
                  <a:pt x="932" y="1054"/>
                </a:lnTo>
                <a:lnTo>
                  <a:pt x="930" y="1057"/>
                </a:lnTo>
                <a:lnTo>
                  <a:pt x="927" y="1057"/>
                </a:lnTo>
                <a:lnTo>
                  <a:pt x="925" y="1057"/>
                </a:lnTo>
                <a:lnTo>
                  <a:pt x="920" y="1055"/>
                </a:lnTo>
                <a:lnTo>
                  <a:pt x="915" y="1053"/>
                </a:lnTo>
                <a:lnTo>
                  <a:pt x="909" y="1051"/>
                </a:lnTo>
                <a:lnTo>
                  <a:pt x="909" y="1052"/>
                </a:lnTo>
                <a:lnTo>
                  <a:pt x="911" y="1055"/>
                </a:lnTo>
                <a:lnTo>
                  <a:pt x="914" y="1058"/>
                </a:lnTo>
                <a:lnTo>
                  <a:pt x="920" y="1061"/>
                </a:lnTo>
                <a:lnTo>
                  <a:pt x="920" y="1066"/>
                </a:lnTo>
                <a:lnTo>
                  <a:pt x="920" y="1071"/>
                </a:lnTo>
                <a:lnTo>
                  <a:pt x="923" y="1067"/>
                </a:lnTo>
                <a:lnTo>
                  <a:pt x="925" y="1063"/>
                </a:lnTo>
                <a:lnTo>
                  <a:pt x="926" y="1077"/>
                </a:lnTo>
                <a:lnTo>
                  <a:pt x="927" y="1090"/>
                </a:lnTo>
                <a:lnTo>
                  <a:pt x="926" y="1094"/>
                </a:lnTo>
                <a:lnTo>
                  <a:pt x="925" y="1095"/>
                </a:lnTo>
                <a:lnTo>
                  <a:pt x="924" y="1093"/>
                </a:lnTo>
                <a:lnTo>
                  <a:pt x="923" y="1089"/>
                </a:lnTo>
                <a:lnTo>
                  <a:pt x="921" y="1082"/>
                </a:lnTo>
                <a:lnTo>
                  <a:pt x="920" y="1076"/>
                </a:lnTo>
                <a:lnTo>
                  <a:pt x="920" y="1082"/>
                </a:lnTo>
                <a:lnTo>
                  <a:pt x="920" y="1085"/>
                </a:lnTo>
                <a:lnTo>
                  <a:pt x="918" y="1088"/>
                </a:lnTo>
                <a:lnTo>
                  <a:pt x="917" y="1089"/>
                </a:lnTo>
                <a:lnTo>
                  <a:pt x="915" y="1076"/>
                </a:lnTo>
                <a:lnTo>
                  <a:pt x="913" y="1064"/>
                </a:lnTo>
                <a:lnTo>
                  <a:pt x="911" y="1069"/>
                </a:lnTo>
                <a:lnTo>
                  <a:pt x="907" y="1072"/>
                </a:lnTo>
                <a:lnTo>
                  <a:pt x="906" y="1066"/>
                </a:lnTo>
                <a:lnTo>
                  <a:pt x="905" y="1059"/>
                </a:lnTo>
                <a:lnTo>
                  <a:pt x="901" y="1061"/>
                </a:lnTo>
                <a:lnTo>
                  <a:pt x="899" y="1064"/>
                </a:lnTo>
                <a:lnTo>
                  <a:pt x="899" y="1055"/>
                </a:lnTo>
                <a:lnTo>
                  <a:pt x="899" y="1046"/>
                </a:lnTo>
                <a:lnTo>
                  <a:pt x="895" y="1047"/>
                </a:lnTo>
                <a:lnTo>
                  <a:pt x="891" y="1047"/>
                </a:lnTo>
                <a:lnTo>
                  <a:pt x="888" y="1045"/>
                </a:lnTo>
                <a:lnTo>
                  <a:pt x="883" y="1040"/>
                </a:lnTo>
                <a:lnTo>
                  <a:pt x="888" y="1040"/>
                </a:lnTo>
                <a:lnTo>
                  <a:pt x="893" y="1040"/>
                </a:lnTo>
                <a:lnTo>
                  <a:pt x="896" y="1039"/>
                </a:lnTo>
                <a:lnTo>
                  <a:pt x="901" y="1036"/>
                </a:lnTo>
                <a:lnTo>
                  <a:pt x="900" y="1033"/>
                </a:lnTo>
                <a:lnTo>
                  <a:pt x="900" y="1028"/>
                </a:lnTo>
                <a:lnTo>
                  <a:pt x="901" y="1025"/>
                </a:lnTo>
                <a:lnTo>
                  <a:pt x="902" y="1022"/>
                </a:lnTo>
                <a:lnTo>
                  <a:pt x="905" y="1019"/>
                </a:lnTo>
                <a:lnTo>
                  <a:pt x="907" y="1018"/>
                </a:lnTo>
                <a:lnTo>
                  <a:pt x="911" y="1017"/>
                </a:lnTo>
                <a:lnTo>
                  <a:pt x="914" y="1016"/>
                </a:lnTo>
                <a:close/>
                <a:moveTo>
                  <a:pt x="867" y="1009"/>
                </a:moveTo>
                <a:lnTo>
                  <a:pt x="869" y="1010"/>
                </a:lnTo>
                <a:lnTo>
                  <a:pt x="869" y="1012"/>
                </a:lnTo>
                <a:lnTo>
                  <a:pt x="867" y="1013"/>
                </a:lnTo>
                <a:lnTo>
                  <a:pt x="865" y="1015"/>
                </a:lnTo>
                <a:lnTo>
                  <a:pt x="864" y="1016"/>
                </a:lnTo>
                <a:lnTo>
                  <a:pt x="861" y="1016"/>
                </a:lnTo>
                <a:lnTo>
                  <a:pt x="859" y="1015"/>
                </a:lnTo>
                <a:lnTo>
                  <a:pt x="857" y="1013"/>
                </a:lnTo>
                <a:lnTo>
                  <a:pt x="857" y="1011"/>
                </a:lnTo>
                <a:lnTo>
                  <a:pt x="857" y="1010"/>
                </a:lnTo>
                <a:lnTo>
                  <a:pt x="858" y="1009"/>
                </a:lnTo>
                <a:lnTo>
                  <a:pt x="859" y="1007"/>
                </a:lnTo>
                <a:lnTo>
                  <a:pt x="861" y="1006"/>
                </a:lnTo>
                <a:lnTo>
                  <a:pt x="864" y="1006"/>
                </a:lnTo>
                <a:lnTo>
                  <a:pt x="866" y="1007"/>
                </a:lnTo>
                <a:lnTo>
                  <a:pt x="867" y="1009"/>
                </a:lnTo>
                <a:close/>
                <a:moveTo>
                  <a:pt x="858" y="994"/>
                </a:moveTo>
                <a:lnTo>
                  <a:pt x="860" y="995"/>
                </a:lnTo>
                <a:lnTo>
                  <a:pt x="861" y="997"/>
                </a:lnTo>
                <a:lnTo>
                  <a:pt x="861" y="999"/>
                </a:lnTo>
                <a:lnTo>
                  <a:pt x="859" y="1003"/>
                </a:lnTo>
                <a:lnTo>
                  <a:pt x="858" y="1004"/>
                </a:lnTo>
                <a:lnTo>
                  <a:pt x="855" y="1006"/>
                </a:lnTo>
                <a:lnTo>
                  <a:pt x="853" y="1006"/>
                </a:lnTo>
                <a:lnTo>
                  <a:pt x="849" y="1006"/>
                </a:lnTo>
                <a:lnTo>
                  <a:pt x="848" y="1005"/>
                </a:lnTo>
                <a:lnTo>
                  <a:pt x="847" y="1003"/>
                </a:lnTo>
                <a:lnTo>
                  <a:pt x="847" y="1000"/>
                </a:lnTo>
                <a:lnTo>
                  <a:pt x="848" y="998"/>
                </a:lnTo>
                <a:lnTo>
                  <a:pt x="849" y="995"/>
                </a:lnTo>
                <a:lnTo>
                  <a:pt x="853" y="994"/>
                </a:lnTo>
                <a:lnTo>
                  <a:pt x="855" y="993"/>
                </a:lnTo>
                <a:lnTo>
                  <a:pt x="858" y="994"/>
                </a:lnTo>
                <a:close/>
                <a:moveTo>
                  <a:pt x="849" y="980"/>
                </a:moveTo>
                <a:lnTo>
                  <a:pt x="851" y="981"/>
                </a:lnTo>
                <a:lnTo>
                  <a:pt x="852" y="982"/>
                </a:lnTo>
                <a:lnTo>
                  <a:pt x="852" y="985"/>
                </a:lnTo>
                <a:lnTo>
                  <a:pt x="851" y="987"/>
                </a:lnTo>
                <a:lnTo>
                  <a:pt x="849" y="989"/>
                </a:lnTo>
                <a:lnTo>
                  <a:pt x="848" y="991"/>
                </a:lnTo>
                <a:lnTo>
                  <a:pt x="846" y="992"/>
                </a:lnTo>
                <a:lnTo>
                  <a:pt x="845" y="991"/>
                </a:lnTo>
                <a:lnTo>
                  <a:pt x="843" y="991"/>
                </a:lnTo>
                <a:lnTo>
                  <a:pt x="842" y="988"/>
                </a:lnTo>
                <a:lnTo>
                  <a:pt x="842" y="986"/>
                </a:lnTo>
                <a:lnTo>
                  <a:pt x="843" y="985"/>
                </a:lnTo>
                <a:lnTo>
                  <a:pt x="845" y="982"/>
                </a:lnTo>
                <a:lnTo>
                  <a:pt x="846" y="980"/>
                </a:lnTo>
                <a:lnTo>
                  <a:pt x="848" y="980"/>
                </a:lnTo>
                <a:lnTo>
                  <a:pt x="849" y="980"/>
                </a:lnTo>
                <a:close/>
                <a:moveTo>
                  <a:pt x="841" y="968"/>
                </a:moveTo>
                <a:lnTo>
                  <a:pt x="843" y="969"/>
                </a:lnTo>
                <a:lnTo>
                  <a:pt x="845" y="971"/>
                </a:lnTo>
                <a:lnTo>
                  <a:pt x="843" y="975"/>
                </a:lnTo>
                <a:lnTo>
                  <a:pt x="841" y="976"/>
                </a:lnTo>
                <a:lnTo>
                  <a:pt x="837" y="975"/>
                </a:lnTo>
                <a:lnTo>
                  <a:pt x="836" y="971"/>
                </a:lnTo>
                <a:lnTo>
                  <a:pt x="836" y="970"/>
                </a:lnTo>
                <a:lnTo>
                  <a:pt x="837" y="969"/>
                </a:lnTo>
                <a:lnTo>
                  <a:pt x="839" y="968"/>
                </a:lnTo>
                <a:lnTo>
                  <a:pt x="841" y="968"/>
                </a:lnTo>
                <a:close/>
                <a:moveTo>
                  <a:pt x="845" y="926"/>
                </a:moveTo>
                <a:lnTo>
                  <a:pt x="847" y="923"/>
                </a:lnTo>
                <a:lnTo>
                  <a:pt x="849" y="922"/>
                </a:lnTo>
                <a:lnTo>
                  <a:pt x="851" y="922"/>
                </a:lnTo>
                <a:lnTo>
                  <a:pt x="853" y="922"/>
                </a:lnTo>
                <a:lnTo>
                  <a:pt x="852" y="926"/>
                </a:lnTo>
                <a:lnTo>
                  <a:pt x="848" y="931"/>
                </a:lnTo>
                <a:lnTo>
                  <a:pt x="843" y="934"/>
                </a:lnTo>
                <a:lnTo>
                  <a:pt x="840" y="935"/>
                </a:lnTo>
                <a:lnTo>
                  <a:pt x="841" y="932"/>
                </a:lnTo>
                <a:lnTo>
                  <a:pt x="845" y="926"/>
                </a:lnTo>
                <a:close/>
                <a:moveTo>
                  <a:pt x="847" y="967"/>
                </a:moveTo>
                <a:lnTo>
                  <a:pt x="845" y="959"/>
                </a:lnTo>
                <a:lnTo>
                  <a:pt x="843" y="955"/>
                </a:lnTo>
                <a:lnTo>
                  <a:pt x="843" y="949"/>
                </a:lnTo>
                <a:lnTo>
                  <a:pt x="845" y="944"/>
                </a:lnTo>
                <a:lnTo>
                  <a:pt x="848" y="937"/>
                </a:lnTo>
                <a:lnTo>
                  <a:pt x="852" y="933"/>
                </a:lnTo>
                <a:lnTo>
                  <a:pt x="854" y="931"/>
                </a:lnTo>
                <a:lnTo>
                  <a:pt x="858" y="929"/>
                </a:lnTo>
                <a:lnTo>
                  <a:pt x="860" y="932"/>
                </a:lnTo>
                <a:lnTo>
                  <a:pt x="860" y="935"/>
                </a:lnTo>
                <a:lnTo>
                  <a:pt x="859" y="938"/>
                </a:lnTo>
                <a:lnTo>
                  <a:pt x="858" y="940"/>
                </a:lnTo>
                <a:lnTo>
                  <a:pt x="853" y="945"/>
                </a:lnTo>
                <a:lnTo>
                  <a:pt x="849" y="950"/>
                </a:lnTo>
                <a:lnTo>
                  <a:pt x="848" y="951"/>
                </a:lnTo>
                <a:lnTo>
                  <a:pt x="848" y="955"/>
                </a:lnTo>
                <a:lnTo>
                  <a:pt x="847" y="959"/>
                </a:lnTo>
                <a:lnTo>
                  <a:pt x="847" y="967"/>
                </a:lnTo>
                <a:close/>
                <a:moveTo>
                  <a:pt x="863" y="950"/>
                </a:moveTo>
                <a:lnTo>
                  <a:pt x="861" y="952"/>
                </a:lnTo>
                <a:lnTo>
                  <a:pt x="860" y="957"/>
                </a:lnTo>
                <a:lnTo>
                  <a:pt x="860" y="962"/>
                </a:lnTo>
                <a:lnTo>
                  <a:pt x="861" y="969"/>
                </a:lnTo>
                <a:lnTo>
                  <a:pt x="863" y="976"/>
                </a:lnTo>
                <a:lnTo>
                  <a:pt x="866" y="985"/>
                </a:lnTo>
                <a:lnTo>
                  <a:pt x="871" y="994"/>
                </a:lnTo>
                <a:lnTo>
                  <a:pt x="877" y="1004"/>
                </a:lnTo>
                <a:lnTo>
                  <a:pt x="879" y="1010"/>
                </a:lnTo>
                <a:lnTo>
                  <a:pt x="881" y="1015"/>
                </a:lnTo>
                <a:lnTo>
                  <a:pt x="881" y="1017"/>
                </a:lnTo>
                <a:lnTo>
                  <a:pt x="881" y="1018"/>
                </a:lnTo>
                <a:lnTo>
                  <a:pt x="883" y="1019"/>
                </a:lnTo>
                <a:lnTo>
                  <a:pt x="885" y="1021"/>
                </a:lnTo>
                <a:lnTo>
                  <a:pt x="889" y="1019"/>
                </a:lnTo>
                <a:lnTo>
                  <a:pt x="890" y="1017"/>
                </a:lnTo>
                <a:lnTo>
                  <a:pt x="893" y="1015"/>
                </a:lnTo>
                <a:lnTo>
                  <a:pt x="893" y="1010"/>
                </a:lnTo>
                <a:lnTo>
                  <a:pt x="890" y="1009"/>
                </a:lnTo>
                <a:lnTo>
                  <a:pt x="887" y="1007"/>
                </a:lnTo>
                <a:lnTo>
                  <a:pt x="891" y="1007"/>
                </a:lnTo>
                <a:lnTo>
                  <a:pt x="895" y="1007"/>
                </a:lnTo>
                <a:lnTo>
                  <a:pt x="890" y="1004"/>
                </a:lnTo>
                <a:lnTo>
                  <a:pt x="885" y="1000"/>
                </a:lnTo>
                <a:lnTo>
                  <a:pt x="889" y="1000"/>
                </a:lnTo>
                <a:lnTo>
                  <a:pt x="893" y="1000"/>
                </a:lnTo>
                <a:lnTo>
                  <a:pt x="895" y="1000"/>
                </a:lnTo>
                <a:lnTo>
                  <a:pt x="896" y="999"/>
                </a:lnTo>
                <a:lnTo>
                  <a:pt x="894" y="997"/>
                </a:lnTo>
                <a:lnTo>
                  <a:pt x="890" y="995"/>
                </a:lnTo>
                <a:lnTo>
                  <a:pt x="887" y="994"/>
                </a:lnTo>
                <a:lnTo>
                  <a:pt x="882" y="992"/>
                </a:lnTo>
                <a:lnTo>
                  <a:pt x="888" y="991"/>
                </a:lnTo>
                <a:lnTo>
                  <a:pt x="893" y="989"/>
                </a:lnTo>
                <a:lnTo>
                  <a:pt x="893" y="987"/>
                </a:lnTo>
                <a:lnTo>
                  <a:pt x="889" y="986"/>
                </a:lnTo>
                <a:lnTo>
                  <a:pt x="884" y="983"/>
                </a:lnTo>
                <a:lnTo>
                  <a:pt x="877" y="981"/>
                </a:lnTo>
                <a:lnTo>
                  <a:pt x="882" y="980"/>
                </a:lnTo>
                <a:lnTo>
                  <a:pt x="888" y="979"/>
                </a:lnTo>
                <a:lnTo>
                  <a:pt x="882" y="975"/>
                </a:lnTo>
                <a:lnTo>
                  <a:pt x="876" y="971"/>
                </a:lnTo>
                <a:lnTo>
                  <a:pt x="881" y="970"/>
                </a:lnTo>
                <a:lnTo>
                  <a:pt x="884" y="969"/>
                </a:lnTo>
                <a:lnTo>
                  <a:pt x="877" y="965"/>
                </a:lnTo>
                <a:lnTo>
                  <a:pt x="871" y="962"/>
                </a:lnTo>
                <a:lnTo>
                  <a:pt x="875" y="959"/>
                </a:lnTo>
                <a:lnTo>
                  <a:pt x="878" y="958"/>
                </a:lnTo>
                <a:lnTo>
                  <a:pt x="875" y="956"/>
                </a:lnTo>
                <a:lnTo>
                  <a:pt x="870" y="955"/>
                </a:lnTo>
                <a:lnTo>
                  <a:pt x="873" y="953"/>
                </a:lnTo>
                <a:lnTo>
                  <a:pt x="877" y="951"/>
                </a:lnTo>
                <a:lnTo>
                  <a:pt x="873" y="949"/>
                </a:lnTo>
                <a:lnTo>
                  <a:pt x="870" y="947"/>
                </a:lnTo>
                <a:lnTo>
                  <a:pt x="869" y="946"/>
                </a:lnTo>
                <a:lnTo>
                  <a:pt x="866" y="946"/>
                </a:lnTo>
                <a:lnTo>
                  <a:pt x="865" y="947"/>
                </a:lnTo>
                <a:lnTo>
                  <a:pt x="863" y="950"/>
                </a:lnTo>
                <a:close/>
                <a:moveTo>
                  <a:pt x="414" y="1238"/>
                </a:moveTo>
                <a:lnTo>
                  <a:pt x="414" y="1235"/>
                </a:lnTo>
                <a:lnTo>
                  <a:pt x="412" y="1234"/>
                </a:lnTo>
                <a:lnTo>
                  <a:pt x="411" y="1234"/>
                </a:lnTo>
                <a:lnTo>
                  <a:pt x="409" y="1235"/>
                </a:lnTo>
                <a:lnTo>
                  <a:pt x="406" y="1239"/>
                </a:lnTo>
                <a:lnTo>
                  <a:pt x="405" y="1244"/>
                </a:lnTo>
                <a:lnTo>
                  <a:pt x="406" y="1247"/>
                </a:lnTo>
                <a:lnTo>
                  <a:pt x="408" y="1251"/>
                </a:lnTo>
                <a:lnTo>
                  <a:pt x="410" y="1253"/>
                </a:lnTo>
                <a:lnTo>
                  <a:pt x="411" y="1253"/>
                </a:lnTo>
                <a:lnTo>
                  <a:pt x="412" y="1255"/>
                </a:lnTo>
                <a:lnTo>
                  <a:pt x="414" y="1253"/>
                </a:lnTo>
                <a:lnTo>
                  <a:pt x="415" y="1251"/>
                </a:lnTo>
                <a:lnTo>
                  <a:pt x="415" y="1249"/>
                </a:lnTo>
                <a:lnTo>
                  <a:pt x="414" y="1244"/>
                </a:lnTo>
                <a:lnTo>
                  <a:pt x="414" y="1238"/>
                </a:lnTo>
                <a:close/>
                <a:moveTo>
                  <a:pt x="423" y="1243"/>
                </a:moveTo>
                <a:lnTo>
                  <a:pt x="422" y="1240"/>
                </a:lnTo>
                <a:lnTo>
                  <a:pt x="421" y="1240"/>
                </a:lnTo>
                <a:lnTo>
                  <a:pt x="418" y="1240"/>
                </a:lnTo>
                <a:lnTo>
                  <a:pt x="417" y="1241"/>
                </a:lnTo>
                <a:lnTo>
                  <a:pt x="417" y="1245"/>
                </a:lnTo>
                <a:lnTo>
                  <a:pt x="418" y="1249"/>
                </a:lnTo>
                <a:lnTo>
                  <a:pt x="420" y="1252"/>
                </a:lnTo>
                <a:lnTo>
                  <a:pt x="423" y="1255"/>
                </a:lnTo>
                <a:lnTo>
                  <a:pt x="426" y="1256"/>
                </a:lnTo>
                <a:lnTo>
                  <a:pt x="428" y="1255"/>
                </a:lnTo>
                <a:lnTo>
                  <a:pt x="428" y="1252"/>
                </a:lnTo>
                <a:lnTo>
                  <a:pt x="427" y="1250"/>
                </a:lnTo>
                <a:lnTo>
                  <a:pt x="424" y="1246"/>
                </a:lnTo>
                <a:lnTo>
                  <a:pt x="423" y="1243"/>
                </a:lnTo>
                <a:close/>
                <a:moveTo>
                  <a:pt x="516" y="1295"/>
                </a:moveTo>
                <a:lnTo>
                  <a:pt x="521" y="1295"/>
                </a:lnTo>
                <a:lnTo>
                  <a:pt x="523" y="1295"/>
                </a:lnTo>
                <a:lnTo>
                  <a:pt x="523" y="1298"/>
                </a:lnTo>
                <a:lnTo>
                  <a:pt x="522" y="1299"/>
                </a:lnTo>
                <a:lnTo>
                  <a:pt x="521" y="1300"/>
                </a:lnTo>
                <a:lnTo>
                  <a:pt x="518" y="1300"/>
                </a:lnTo>
                <a:lnTo>
                  <a:pt x="513" y="1301"/>
                </a:lnTo>
                <a:lnTo>
                  <a:pt x="512" y="1300"/>
                </a:lnTo>
                <a:lnTo>
                  <a:pt x="512" y="1298"/>
                </a:lnTo>
                <a:lnTo>
                  <a:pt x="516" y="1295"/>
                </a:lnTo>
                <a:close/>
                <a:moveTo>
                  <a:pt x="524" y="1307"/>
                </a:moveTo>
                <a:lnTo>
                  <a:pt x="528" y="1306"/>
                </a:lnTo>
                <a:lnTo>
                  <a:pt x="530" y="1306"/>
                </a:lnTo>
                <a:lnTo>
                  <a:pt x="531" y="1306"/>
                </a:lnTo>
                <a:lnTo>
                  <a:pt x="533" y="1307"/>
                </a:lnTo>
                <a:lnTo>
                  <a:pt x="533" y="1309"/>
                </a:lnTo>
                <a:lnTo>
                  <a:pt x="531" y="1311"/>
                </a:lnTo>
                <a:lnTo>
                  <a:pt x="530" y="1312"/>
                </a:lnTo>
                <a:lnTo>
                  <a:pt x="527" y="1313"/>
                </a:lnTo>
                <a:lnTo>
                  <a:pt x="524" y="1315"/>
                </a:lnTo>
                <a:lnTo>
                  <a:pt x="522" y="1315"/>
                </a:lnTo>
                <a:lnTo>
                  <a:pt x="519" y="1315"/>
                </a:lnTo>
                <a:lnTo>
                  <a:pt x="518" y="1313"/>
                </a:lnTo>
                <a:lnTo>
                  <a:pt x="518" y="1312"/>
                </a:lnTo>
                <a:lnTo>
                  <a:pt x="519" y="1310"/>
                </a:lnTo>
                <a:lnTo>
                  <a:pt x="522" y="1309"/>
                </a:lnTo>
                <a:lnTo>
                  <a:pt x="524" y="1307"/>
                </a:lnTo>
                <a:close/>
                <a:moveTo>
                  <a:pt x="534" y="1313"/>
                </a:moveTo>
                <a:lnTo>
                  <a:pt x="537" y="1312"/>
                </a:lnTo>
                <a:lnTo>
                  <a:pt x="541" y="1312"/>
                </a:lnTo>
                <a:lnTo>
                  <a:pt x="543" y="1312"/>
                </a:lnTo>
                <a:lnTo>
                  <a:pt x="545" y="1313"/>
                </a:lnTo>
                <a:lnTo>
                  <a:pt x="545" y="1316"/>
                </a:lnTo>
                <a:lnTo>
                  <a:pt x="543" y="1318"/>
                </a:lnTo>
                <a:lnTo>
                  <a:pt x="540" y="1319"/>
                </a:lnTo>
                <a:lnTo>
                  <a:pt x="536" y="1322"/>
                </a:lnTo>
                <a:lnTo>
                  <a:pt x="533" y="1323"/>
                </a:lnTo>
                <a:lnTo>
                  <a:pt x="530" y="1323"/>
                </a:lnTo>
                <a:lnTo>
                  <a:pt x="527" y="1322"/>
                </a:lnTo>
                <a:lnTo>
                  <a:pt x="525" y="1321"/>
                </a:lnTo>
                <a:lnTo>
                  <a:pt x="527" y="1319"/>
                </a:lnTo>
                <a:lnTo>
                  <a:pt x="528" y="1317"/>
                </a:lnTo>
                <a:lnTo>
                  <a:pt x="530" y="1316"/>
                </a:lnTo>
                <a:lnTo>
                  <a:pt x="534" y="1313"/>
                </a:lnTo>
                <a:close/>
                <a:moveTo>
                  <a:pt x="464" y="1339"/>
                </a:moveTo>
                <a:lnTo>
                  <a:pt x="469" y="1340"/>
                </a:lnTo>
                <a:lnTo>
                  <a:pt x="471" y="1341"/>
                </a:lnTo>
                <a:lnTo>
                  <a:pt x="470" y="1343"/>
                </a:lnTo>
                <a:lnTo>
                  <a:pt x="467" y="1343"/>
                </a:lnTo>
                <a:lnTo>
                  <a:pt x="462" y="1343"/>
                </a:lnTo>
                <a:lnTo>
                  <a:pt x="459" y="1341"/>
                </a:lnTo>
                <a:lnTo>
                  <a:pt x="461" y="1340"/>
                </a:lnTo>
                <a:lnTo>
                  <a:pt x="464" y="1339"/>
                </a:lnTo>
                <a:close/>
                <a:moveTo>
                  <a:pt x="459" y="1334"/>
                </a:moveTo>
                <a:lnTo>
                  <a:pt x="465" y="1333"/>
                </a:lnTo>
                <a:lnTo>
                  <a:pt x="468" y="1334"/>
                </a:lnTo>
                <a:lnTo>
                  <a:pt x="467" y="1335"/>
                </a:lnTo>
                <a:lnTo>
                  <a:pt x="462" y="1337"/>
                </a:lnTo>
                <a:lnTo>
                  <a:pt x="456" y="1339"/>
                </a:lnTo>
                <a:lnTo>
                  <a:pt x="453" y="1337"/>
                </a:lnTo>
                <a:lnTo>
                  <a:pt x="455" y="1335"/>
                </a:lnTo>
                <a:lnTo>
                  <a:pt x="459" y="1334"/>
                </a:lnTo>
                <a:close/>
                <a:moveTo>
                  <a:pt x="452" y="1328"/>
                </a:moveTo>
                <a:lnTo>
                  <a:pt x="461" y="1327"/>
                </a:lnTo>
                <a:lnTo>
                  <a:pt x="464" y="1328"/>
                </a:lnTo>
                <a:lnTo>
                  <a:pt x="463" y="1330"/>
                </a:lnTo>
                <a:lnTo>
                  <a:pt x="456" y="1333"/>
                </a:lnTo>
                <a:lnTo>
                  <a:pt x="447" y="1334"/>
                </a:lnTo>
                <a:lnTo>
                  <a:pt x="443" y="1333"/>
                </a:lnTo>
                <a:lnTo>
                  <a:pt x="443" y="1331"/>
                </a:lnTo>
                <a:lnTo>
                  <a:pt x="445" y="1330"/>
                </a:lnTo>
                <a:lnTo>
                  <a:pt x="447" y="1329"/>
                </a:lnTo>
                <a:lnTo>
                  <a:pt x="452" y="1328"/>
                </a:lnTo>
                <a:close/>
                <a:moveTo>
                  <a:pt x="446" y="1323"/>
                </a:moveTo>
                <a:lnTo>
                  <a:pt x="455" y="1322"/>
                </a:lnTo>
                <a:lnTo>
                  <a:pt x="458" y="1322"/>
                </a:lnTo>
                <a:lnTo>
                  <a:pt x="457" y="1324"/>
                </a:lnTo>
                <a:lnTo>
                  <a:pt x="451" y="1328"/>
                </a:lnTo>
                <a:lnTo>
                  <a:pt x="444" y="1328"/>
                </a:lnTo>
                <a:lnTo>
                  <a:pt x="439" y="1328"/>
                </a:lnTo>
                <a:lnTo>
                  <a:pt x="440" y="1325"/>
                </a:lnTo>
                <a:lnTo>
                  <a:pt x="446" y="1323"/>
                </a:lnTo>
                <a:close/>
                <a:moveTo>
                  <a:pt x="439" y="1306"/>
                </a:moveTo>
                <a:lnTo>
                  <a:pt x="443" y="1307"/>
                </a:lnTo>
                <a:lnTo>
                  <a:pt x="445" y="1310"/>
                </a:lnTo>
                <a:lnTo>
                  <a:pt x="444" y="1311"/>
                </a:lnTo>
                <a:lnTo>
                  <a:pt x="440" y="1311"/>
                </a:lnTo>
                <a:lnTo>
                  <a:pt x="435" y="1311"/>
                </a:lnTo>
                <a:lnTo>
                  <a:pt x="433" y="1310"/>
                </a:lnTo>
                <a:lnTo>
                  <a:pt x="434" y="1307"/>
                </a:lnTo>
                <a:lnTo>
                  <a:pt x="439" y="1306"/>
                </a:lnTo>
                <a:close/>
                <a:moveTo>
                  <a:pt x="518" y="1029"/>
                </a:moveTo>
                <a:lnTo>
                  <a:pt x="528" y="1030"/>
                </a:lnTo>
                <a:lnTo>
                  <a:pt x="536" y="1031"/>
                </a:lnTo>
                <a:lnTo>
                  <a:pt x="539" y="1034"/>
                </a:lnTo>
                <a:lnTo>
                  <a:pt x="540" y="1037"/>
                </a:lnTo>
                <a:lnTo>
                  <a:pt x="540" y="1037"/>
                </a:lnTo>
                <a:lnTo>
                  <a:pt x="540" y="1036"/>
                </a:lnTo>
                <a:lnTo>
                  <a:pt x="540" y="1040"/>
                </a:lnTo>
                <a:lnTo>
                  <a:pt x="540" y="1045"/>
                </a:lnTo>
                <a:lnTo>
                  <a:pt x="540" y="1045"/>
                </a:lnTo>
                <a:lnTo>
                  <a:pt x="535" y="1035"/>
                </a:lnTo>
                <a:lnTo>
                  <a:pt x="531" y="1034"/>
                </a:lnTo>
                <a:lnTo>
                  <a:pt x="527" y="1033"/>
                </a:lnTo>
                <a:lnTo>
                  <a:pt x="524" y="1030"/>
                </a:lnTo>
                <a:lnTo>
                  <a:pt x="518" y="1029"/>
                </a:lnTo>
                <a:close/>
                <a:moveTo>
                  <a:pt x="681" y="1005"/>
                </a:moveTo>
                <a:lnTo>
                  <a:pt x="684" y="1007"/>
                </a:lnTo>
                <a:lnTo>
                  <a:pt x="685" y="1010"/>
                </a:lnTo>
                <a:lnTo>
                  <a:pt x="683" y="1010"/>
                </a:lnTo>
                <a:lnTo>
                  <a:pt x="678" y="1009"/>
                </a:lnTo>
                <a:lnTo>
                  <a:pt x="675" y="1005"/>
                </a:lnTo>
                <a:lnTo>
                  <a:pt x="674" y="1004"/>
                </a:lnTo>
                <a:lnTo>
                  <a:pt x="677" y="1004"/>
                </a:lnTo>
                <a:lnTo>
                  <a:pt x="681" y="1005"/>
                </a:lnTo>
                <a:close/>
                <a:moveTo>
                  <a:pt x="619" y="963"/>
                </a:moveTo>
                <a:lnTo>
                  <a:pt x="625" y="965"/>
                </a:lnTo>
                <a:lnTo>
                  <a:pt x="631" y="968"/>
                </a:lnTo>
                <a:lnTo>
                  <a:pt x="637" y="971"/>
                </a:lnTo>
                <a:lnTo>
                  <a:pt x="644" y="975"/>
                </a:lnTo>
                <a:lnTo>
                  <a:pt x="656" y="985"/>
                </a:lnTo>
                <a:lnTo>
                  <a:pt x="668" y="995"/>
                </a:lnTo>
                <a:lnTo>
                  <a:pt x="669" y="998"/>
                </a:lnTo>
                <a:lnTo>
                  <a:pt x="669" y="999"/>
                </a:lnTo>
                <a:lnTo>
                  <a:pt x="668" y="1000"/>
                </a:lnTo>
                <a:lnTo>
                  <a:pt x="666" y="999"/>
                </a:lnTo>
                <a:lnTo>
                  <a:pt x="656" y="993"/>
                </a:lnTo>
                <a:lnTo>
                  <a:pt x="645" y="985"/>
                </a:lnTo>
                <a:lnTo>
                  <a:pt x="632" y="974"/>
                </a:lnTo>
                <a:lnTo>
                  <a:pt x="619" y="963"/>
                </a:lnTo>
                <a:close/>
                <a:moveTo>
                  <a:pt x="663" y="1148"/>
                </a:moveTo>
                <a:lnTo>
                  <a:pt x="665" y="1150"/>
                </a:lnTo>
                <a:lnTo>
                  <a:pt x="666" y="1156"/>
                </a:lnTo>
                <a:lnTo>
                  <a:pt x="666" y="1161"/>
                </a:lnTo>
                <a:lnTo>
                  <a:pt x="665" y="1163"/>
                </a:lnTo>
                <a:lnTo>
                  <a:pt x="663" y="1166"/>
                </a:lnTo>
                <a:lnTo>
                  <a:pt x="661" y="1167"/>
                </a:lnTo>
                <a:lnTo>
                  <a:pt x="659" y="1166"/>
                </a:lnTo>
                <a:lnTo>
                  <a:pt x="657" y="1162"/>
                </a:lnTo>
                <a:lnTo>
                  <a:pt x="659" y="1160"/>
                </a:lnTo>
                <a:lnTo>
                  <a:pt x="659" y="1155"/>
                </a:lnTo>
                <a:lnTo>
                  <a:pt x="661" y="1149"/>
                </a:lnTo>
                <a:lnTo>
                  <a:pt x="663" y="1148"/>
                </a:lnTo>
                <a:close/>
                <a:moveTo>
                  <a:pt x="655" y="1149"/>
                </a:moveTo>
                <a:lnTo>
                  <a:pt x="655" y="1150"/>
                </a:lnTo>
                <a:lnTo>
                  <a:pt x="656" y="1153"/>
                </a:lnTo>
                <a:lnTo>
                  <a:pt x="654" y="1153"/>
                </a:lnTo>
                <a:lnTo>
                  <a:pt x="653" y="1153"/>
                </a:lnTo>
                <a:lnTo>
                  <a:pt x="654" y="1150"/>
                </a:lnTo>
                <a:lnTo>
                  <a:pt x="655" y="1149"/>
                </a:lnTo>
                <a:close/>
                <a:moveTo>
                  <a:pt x="656" y="1159"/>
                </a:moveTo>
                <a:lnTo>
                  <a:pt x="656" y="1163"/>
                </a:lnTo>
                <a:lnTo>
                  <a:pt x="655" y="1167"/>
                </a:lnTo>
                <a:lnTo>
                  <a:pt x="655" y="1169"/>
                </a:lnTo>
                <a:lnTo>
                  <a:pt x="653" y="1169"/>
                </a:lnTo>
                <a:lnTo>
                  <a:pt x="651" y="1168"/>
                </a:lnTo>
                <a:lnTo>
                  <a:pt x="651" y="1166"/>
                </a:lnTo>
                <a:lnTo>
                  <a:pt x="651" y="1162"/>
                </a:lnTo>
                <a:lnTo>
                  <a:pt x="651" y="1159"/>
                </a:lnTo>
                <a:lnTo>
                  <a:pt x="654" y="1159"/>
                </a:lnTo>
                <a:lnTo>
                  <a:pt x="656" y="1159"/>
                </a:lnTo>
                <a:close/>
                <a:moveTo>
                  <a:pt x="647" y="1157"/>
                </a:moveTo>
                <a:lnTo>
                  <a:pt x="648" y="1159"/>
                </a:lnTo>
                <a:lnTo>
                  <a:pt x="649" y="1163"/>
                </a:lnTo>
                <a:lnTo>
                  <a:pt x="649" y="1167"/>
                </a:lnTo>
                <a:lnTo>
                  <a:pt x="648" y="1169"/>
                </a:lnTo>
                <a:lnTo>
                  <a:pt x="648" y="1171"/>
                </a:lnTo>
                <a:lnTo>
                  <a:pt x="645" y="1171"/>
                </a:lnTo>
                <a:lnTo>
                  <a:pt x="643" y="1171"/>
                </a:lnTo>
                <a:lnTo>
                  <a:pt x="643" y="1168"/>
                </a:lnTo>
                <a:lnTo>
                  <a:pt x="643" y="1166"/>
                </a:lnTo>
                <a:lnTo>
                  <a:pt x="643" y="1162"/>
                </a:lnTo>
                <a:lnTo>
                  <a:pt x="645" y="1159"/>
                </a:lnTo>
                <a:lnTo>
                  <a:pt x="647" y="1157"/>
                </a:lnTo>
                <a:close/>
                <a:moveTo>
                  <a:pt x="639" y="1165"/>
                </a:moveTo>
                <a:lnTo>
                  <a:pt x="639" y="1167"/>
                </a:lnTo>
                <a:lnTo>
                  <a:pt x="639" y="1169"/>
                </a:lnTo>
                <a:lnTo>
                  <a:pt x="638" y="1171"/>
                </a:lnTo>
                <a:lnTo>
                  <a:pt x="637" y="1171"/>
                </a:lnTo>
                <a:lnTo>
                  <a:pt x="636" y="1171"/>
                </a:lnTo>
                <a:lnTo>
                  <a:pt x="636" y="1168"/>
                </a:lnTo>
                <a:lnTo>
                  <a:pt x="636" y="1167"/>
                </a:lnTo>
                <a:lnTo>
                  <a:pt x="636" y="1165"/>
                </a:lnTo>
                <a:lnTo>
                  <a:pt x="638" y="1165"/>
                </a:lnTo>
                <a:lnTo>
                  <a:pt x="639" y="1165"/>
                </a:lnTo>
                <a:close/>
                <a:moveTo>
                  <a:pt x="697" y="1124"/>
                </a:moveTo>
                <a:lnTo>
                  <a:pt x="696" y="1135"/>
                </a:lnTo>
                <a:lnTo>
                  <a:pt x="693" y="1142"/>
                </a:lnTo>
                <a:lnTo>
                  <a:pt x="691" y="1147"/>
                </a:lnTo>
                <a:lnTo>
                  <a:pt x="687" y="1151"/>
                </a:lnTo>
                <a:lnTo>
                  <a:pt x="689" y="1138"/>
                </a:lnTo>
                <a:lnTo>
                  <a:pt x="689" y="1131"/>
                </a:lnTo>
                <a:lnTo>
                  <a:pt x="686" y="1132"/>
                </a:lnTo>
                <a:lnTo>
                  <a:pt x="684" y="1132"/>
                </a:lnTo>
                <a:lnTo>
                  <a:pt x="684" y="1133"/>
                </a:lnTo>
                <a:lnTo>
                  <a:pt x="684" y="1135"/>
                </a:lnTo>
                <a:lnTo>
                  <a:pt x="684" y="1139"/>
                </a:lnTo>
                <a:lnTo>
                  <a:pt x="684" y="1145"/>
                </a:lnTo>
                <a:lnTo>
                  <a:pt x="681" y="1153"/>
                </a:lnTo>
                <a:lnTo>
                  <a:pt x="677" y="1160"/>
                </a:lnTo>
                <a:lnTo>
                  <a:pt x="678" y="1147"/>
                </a:lnTo>
                <a:lnTo>
                  <a:pt x="680" y="1133"/>
                </a:lnTo>
                <a:lnTo>
                  <a:pt x="678" y="1135"/>
                </a:lnTo>
                <a:lnTo>
                  <a:pt x="675" y="1135"/>
                </a:lnTo>
                <a:lnTo>
                  <a:pt x="675" y="1139"/>
                </a:lnTo>
                <a:lnTo>
                  <a:pt x="675" y="1144"/>
                </a:lnTo>
                <a:lnTo>
                  <a:pt x="673" y="1153"/>
                </a:lnTo>
                <a:lnTo>
                  <a:pt x="669" y="1159"/>
                </a:lnTo>
                <a:lnTo>
                  <a:pt x="672" y="1149"/>
                </a:lnTo>
                <a:lnTo>
                  <a:pt x="671" y="1136"/>
                </a:lnTo>
                <a:lnTo>
                  <a:pt x="669" y="1136"/>
                </a:lnTo>
                <a:lnTo>
                  <a:pt x="667" y="1137"/>
                </a:lnTo>
                <a:lnTo>
                  <a:pt x="667" y="1138"/>
                </a:lnTo>
                <a:lnTo>
                  <a:pt x="667" y="1139"/>
                </a:lnTo>
                <a:lnTo>
                  <a:pt x="666" y="1142"/>
                </a:lnTo>
                <a:lnTo>
                  <a:pt x="665" y="1143"/>
                </a:lnTo>
                <a:lnTo>
                  <a:pt x="663" y="1143"/>
                </a:lnTo>
                <a:lnTo>
                  <a:pt x="663" y="1141"/>
                </a:lnTo>
                <a:lnTo>
                  <a:pt x="663" y="1139"/>
                </a:lnTo>
                <a:lnTo>
                  <a:pt x="662" y="1138"/>
                </a:lnTo>
                <a:lnTo>
                  <a:pt x="661" y="1138"/>
                </a:lnTo>
                <a:lnTo>
                  <a:pt x="659" y="1138"/>
                </a:lnTo>
                <a:lnTo>
                  <a:pt x="659" y="1138"/>
                </a:lnTo>
                <a:lnTo>
                  <a:pt x="659" y="1139"/>
                </a:lnTo>
                <a:lnTo>
                  <a:pt x="660" y="1142"/>
                </a:lnTo>
                <a:lnTo>
                  <a:pt x="659" y="1143"/>
                </a:lnTo>
                <a:lnTo>
                  <a:pt x="657" y="1142"/>
                </a:lnTo>
                <a:lnTo>
                  <a:pt x="656" y="1139"/>
                </a:lnTo>
                <a:lnTo>
                  <a:pt x="654" y="1139"/>
                </a:lnTo>
                <a:lnTo>
                  <a:pt x="653" y="1139"/>
                </a:lnTo>
                <a:lnTo>
                  <a:pt x="653" y="1142"/>
                </a:lnTo>
                <a:lnTo>
                  <a:pt x="653" y="1143"/>
                </a:lnTo>
                <a:lnTo>
                  <a:pt x="653" y="1144"/>
                </a:lnTo>
                <a:lnTo>
                  <a:pt x="650" y="1145"/>
                </a:lnTo>
                <a:lnTo>
                  <a:pt x="649" y="1145"/>
                </a:lnTo>
                <a:lnTo>
                  <a:pt x="648" y="1144"/>
                </a:lnTo>
                <a:lnTo>
                  <a:pt x="647" y="1143"/>
                </a:lnTo>
                <a:lnTo>
                  <a:pt x="647" y="1141"/>
                </a:lnTo>
                <a:lnTo>
                  <a:pt x="644" y="1141"/>
                </a:lnTo>
                <a:lnTo>
                  <a:pt x="641" y="1142"/>
                </a:lnTo>
                <a:lnTo>
                  <a:pt x="641" y="1144"/>
                </a:lnTo>
                <a:lnTo>
                  <a:pt x="641" y="1147"/>
                </a:lnTo>
                <a:lnTo>
                  <a:pt x="639" y="1145"/>
                </a:lnTo>
                <a:lnTo>
                  <a:pt x="637" y="1142"/>
                </a:lnTo>
                <a:lnTo>
                  <a:pt x="635" y="1142"/>
                </a:lnTo>
                <a:lnTo>
                  <a:pt x="632" y="1142"/>
                </a:lnTo>
                <a:lnTo>
                  <a:pt x="632" y="1145"/>
                </a:lnTo>
                <a:lnTo>
                  <a:pt x="632" y="1147"/>
                </a:lnTo>
                <a:lnTo>
                  <a:pt x="631" y="1145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3"/>
                </a:lnTo>
                <a:lnTo>
                  <a:pt x="629" y="1142"/>
                </a:lnTo>
                <a:lnTo>
                  <a:pt x="627" y="1139"/>
                </a:lnTo>
                <a:lnTo>
                  <a:pt x="625" y="1135"/>
                </a:lnTo>
                <a:lnTo>
                  <a:pt x="625" y="1131"/>
                </a:lnTo>
                <a:lnTo>
                  <a:pt x="627" y="1132"/>
                </a:lnTo>
                <a:lnTo>
                  <a:pt x="631" y="1138"/>
                </a:lnTo>
                <a:lnTo>
                  <a:pt x="631" y="1139"/>
                </a:lnTo>
                <a:lnTo>
                  <a:pt x="632" y="1142"/>
                </a:lnTo>
                <a:lnTo>
                  <a:pt x="635" y="1142"/>
                </a:lnTo>
                <a:lnTo>
                  <a:pt x="637" y="1141"/>
                </a:lnTo>
                <a:lnTo>
                  <a:pt x="636" y="1139"/>
                </a:lnTo>
                <a:lnTo>
                  <a:pt x="636" y="1138"/>
                </a:lnTo>
                <a:lnTo>
                  <a:pt x="635" y="1131"/>
                </a:lnTo>
                <a:lnTo>
                  <a:pt x="636" y="1129"/>
                </a:lnTo>
                <a:lnTo>
                  <a:pt x="638" y="1130"/>
                </a:lnTo>
                <a:lnTo>
                  <a:pt x="641" y="1136"/>
                </a:lnTo>
                <a:lnTo>
                  <a:pt x="641" y="1138"/>
                </a:lnTo>
                <a:lnTo>
                  <a:pt x="641" y="1139"/>
                </a:lnTo>
                <a:lnTo>
                  <a:pt x="643" y="1138"/>
                </a:lnTo>
                <a:lnTo>
                  <a:pt x="647" y="1138"/>
                </a:lnTo>
                <a:lnTo>
                  <a:pt x="645" y="1133"/>
                </a:lnTo>
                <a:lnTo>
                  <a:pt x="645" y="1131"/>
                </a:lnTo>
                <a:lnTo>
                  <a:pt x="645" y="1129"/>
                </a:lnTo>
                <a:lnTo>
                  <a:pt x="647" y="1127"/>
                </a:lnTo>
                <a:lnTo>
                  <a:pt x="649" y="1130"/>
                </a:lnTo>
                <a:lnTo>
                  <a:pt x="651" y="1136"/>
                </a:lnTo>
                <a:lnTo>
                  <a:pt x="653" y="1136"/>
                </a:lnTo>
                <a:lnTo>
                  <a:pt x="655" y="1135"/>
                </a:lnTo>
                <a:lnTo>
                  <a:pt x="654" y="1135"/>
                </a:lnTo>
                <a:lnTo>
                  <a:pt x="654" y="1133"/>
                </a:lnTo>
                <a:lnTo>
                  <a:pt x="653" y="1130"/>
                </a:lnTo>
                <a:lnTo>
                  <a:pt x="653" y="1126"/>
                </a:lnTo>
                <a:lnTo>
                  <a:pt x="653" y="1124"/>
                </a:lnTo>
                <a:lnTo>
                  <a:pt x="653" y="1123"/>
                </a:lnTo>
                <a:lnTo>
                  <a:pt x="655" y="1125"/>
                </a:lnTo>
                <a:lnTo>
                  <a:pt x="657" y="1132"/>
                </a:lnTo>
                <a:lnTo>
                  <a:pt x="657" y="1133"/>
                </a:lnTo>
                <a:lnTo>
                  <a:pt x="659" y="1133"/>
                </a:lnTo>
                <a:lnTo>
                  <a:pt x="660" y="1133"/>
                </a:lnTo>
                <a:lnTo>
                  <a:pt x="661" y="1132"/>
                </a:lnTo>
                <a:lnTo>
                  <a:pt x="661" y="1132"/>
                </a:lnTo>
                <a:lnTo>
                  <a:pt x="661" y="1131"/>
                </a:lnTo>
                <a:lnTo>
                  <a:pt x="661" y="1126"/>
                </a:lnTo>
                <a:lnTo>
                  <a:pt x="661" y="1123"/>
                </a:lnTo>
                <a:lnTo>
                  <a:pt x="662" y="1119"/>
                </a:lnTo>
                <a:lnTo>
                  <a:pt x="663" y="1118"/>
                </a:lnTo>
                <a:lnTo>
                  <a:pt x="663" y="1119"/>
                </a:lnTo>
                <a:lnTo>
                  <a:pt x="665" y="1121"/>
                </a:lnTo>
                <a:lnTo>
                  <a:pt x="666" y="1126"/>
                </a:lnTo>
                <a:lnTo>
                  <a:pt x="667" y="1131"/>
                </a:lnTo>
                <a:lnTo>
                  <a:pt x="668" y="1130"/>
                </a:lnTo>
                <a:lnTo>
                  <a:pt x="671" y="1130"/>
                </a:lnTo>
                <a:lnTo>
                  <a:pt x="671" y="1126"/>
                </a:lnTo>
                <a:lnTo>
                  <a:pt x="671" y="1124"/>
                </a:lnTo>
                <a:lnTo>
                  <a:pt x="671" y="1121"/>
                </a:lnTo>
                <a:lnTo>
                  <a:pt x="672" y="1121"/>
                </a:lnTo>
                <a:lnTo>
                  <a:pt x="673" y="1123"/>
                </a:lnTo>
                <a:lnTo>
                  <a:pt x="674" y="1127"/>
                </a:lnTo>
                <a:lnTo>
                  <a:pt x="677" y="1126"/>
                </a:lnTo>
                <a:lnTo>
                  <a:pt x="679" y="1125"/>
                </a:lnTo>
                <a:lnTo>
                  <a:pt x="679" y="1121"/>
                </a:lnTo>
                <a:lnTo>
                  <a:pt x="679" y="1118"/>
                </a:lnTo>
                <a:lnTo>
                  <a:pt x="680" y="1115"/>
                </a:lnTo>
                <a:lnTo>
                  <a:pt x="681" y="1114"/>
                </a:lnTo>
                <a:lnTo>
                  <a:pt x="681" y="1115"/>
                </a:lnTo>
                <a:lnTo>
                  <a:pt x="683" y="1117"/>
                </a:lnTo>
                <a:lnTo>
                  <a:pt x="683" y="1120"/>
                </a:lnTo>
                <a:lnTo>
                  <a:pt x="684" y="1124"/>
                </a:lnTo>
                <a:lnTo>
                  <a:pt x="685" y="1123"/>
                </a:lnTo>
                <a:lnTo>
                  <a:pt x="687" y="1121"/>
                </a:lnTo>
                <a:lnTo>
                  <a:pt x="687" y="1115"/>
                </a:lnTo>
                <a:lnTo>
                  <a:pt x="687" y="1112"/>
                </a:lnTo>
                <a:lnTo>
                  <a:pt x="689" y="1108"/>
                </a:lnTo>
                <a:lnTo>
                  <a:pt x="690" y="1107"/>
                </a:lnTo>
                <a:lnTo>
                  <a:pt x="691" y="1107"/>
                </a:lnTo>
                <a:lnTo>
                  <a:pt x="691" y="1111"/>
                </a:lnTo>
                <a:lnTo>
                  <a:pt x="692" y="1114"/>
                </a:lnTo>
                <a:lnTo>
                  <a:pt x="692" y="1120"/>
                </a:lnTo>
                <a:lnTo>
                  <a:pt x="693" y="1119"/>
                </a:lnTo>
                <a:lnTo>
                  <a:pt x="696" y="1118"/>
                </a:lnTo>
                <a:lnTo>
                  <a:pt x="699" y="1103"/>
                </a:lnTo>
                <a:lnTo>
                  <a:pt x="703" y="1088"/>
                </a:lnTo>
                <a:lnTo>
                  <a:pt x="705" y="1071"/>
                </a:lnTo>
                <a:lnTo>
                  <a:pt x="705" y="1054"/>
                </a:lnTo>
                <a:lnTo>
                  <a:pt x="704" y="1051"/>
                </a:lnTo>
                <a:lnTo>
                  <a:pt x="702" y="1047"/>
                </a:lnTo>
                <a:lnTo>
                  <a:pt x="701" y="1065"/>
                </a:lnTo>
                <a:lnTo>
                  <a:pt x="699" y="1081"/>
                </a:lnTo>
                <a:lnTo>
                  <a:pt x="696" y="1094"/>
                </a:lnTo>
                <a:lnTo>
                  <a:pt x="691" y="1106"/>
                </a:lnTo>
                <a:lnTo>
                  <a:pt x="693" y="1090"/>
                </a:lnTo>
                <a:lnTo>
                  <a:pt x="695" y="1075"/>
                </a:lnTo>
                <a:lnTo>
                  <a:pt x="693" y="1058"/>
                </a:lnTo>
                <a:lnTo>
                  <a:pt x="691" y="1040"/>
                </a:lnTo>
                <a:lnTo>
                  <a:pt x="690" y="1040"/>
                </a:lnTo>
                <a:lnTo>
                  <a:pt x="690" y="1040"/>
                </a:lnTo>
                <a:lnTo>
                  <a:pt x="689" y="1040"/>
                </a:lnTo>
                <a:lnTo>
                  <a:pt x="689" y="1040"/>
                </a:lnTo>
                <a:lnTo>
                  <a:pt x="689" y="1059"/>
                </a:lnTo>
                <a:lnTo>
                  <a:pt x="689" y="1076"/>
                </a:lnTo>
                <a:lnTo>
                  <a:pt x="687" y="1083"/>
                </a:lnTo>
                <a:lnTo>
                  <a:pt x="686" y="1090"/>
                </a:lnTo>
                <a:lnTo>
                  <a:pt x="685" y="1097"/>
                </a:lnTo>
                <a:lnTo>
                  <a:pt x="683" y="1103"/>
                </a:lnTo>
                <a:lnTo>
                  <a:pt x="684" y="1087"/>
                </a:lnTo>
                <a:lnTo>
                  <a:pt x="683" y="1070"/>
                </a:lnTo>
                <a:lnTo>
                  <a:pt x="680" y="1053"/>
                </a:lnTo>
                <a:lnTo>
                  <a:pt x="675" y="1034"/>
                </a:lnTo>
                <a:lnTo>
                  <a:pt x="674" y="1034"/>
                </a:lnTo>
                <a:lnTo>
                  <a:pt x="672" y="1033"/>
                </a:lnTo>
                <a:lnTo>
                  <a:pt x="674" y="1035"/>
                </a:lnTo>
                <a:lnTo>
                  <a:pt x="675" y="1039"/>
                </a:lnTo>
                <a:lnTo>
                  <a:pt x="675" y="1043"/>
                </a:lnTo>
                <a:lnTo>
                  <a:pt x="675" y="1048"/>
                </a:lnTo>
                <a:lnTo>
                  <a:pt x="675" y="1057"/>
                </a:lnTo>
                <a:lnTo>
                  <a:pt x="674" y="1061"/>
                </a:lnTo>
                <a:lnTo>
                  <a:pt x="672" y="1054"/>
                </a:lnTo>
                <a:lnTo>
                  <a:pt x="671" y="1048"/>
                </a:lnTo>
                <a:lnTo>
                  <a:pt x="668" y="1043"/>
                </a:lnTo>
                <a:lnTo>
                  <a:pt x="662" y="1037"/>
                </a:lnTo>
                <a:lnTo>
                  <a:pt x="661" y="1037"/>
                </a:lnTo>
                <a:lnTo>
                  <a:pt x="659" y="1037"/>
                </a:lnTo>
                <a:lnTo>
                  <a:pt x="662" y="1042"/>
                </a:lnTo>
                <a:lnTo>
                  <a:pt x="665" y="1048"/>
                </a:lnTo>
                <a:lnTo>
                  <a:pt x="665" y="1055"/>
                </a:lnTo>
                <a:lnTo>
                  <a:pt x="665" y="1061"/>
                </a:lnTo>
                <a:lnTo>
                  <a:pt x="659" y="1051"/>
                </a:lnTo>
                <a:lnTo>
                  <a:pt x="650" y="1041"/>
                </a:lnTo>
                <a:lnTo>
                  <a:pt x="648" y="1041"/>
                </a:lnTo>
                <a:lnTo>
                  <a:pt x="645" y="1041"/>
                </a:lnTo>
                <a:lnTo>
                  <a:pt x="650" y="1047"/>
                </a:lnTo>
                <a:lnTo>
                  <a:pt x="651" y="1051"/>
                </a:lnTo>
                <a:lnTo>
                  <a:pt x="653" y="1055"/>
                </a:lnTo>
                <a:lnTo>
                  <a:pt x="651" y="1060"/>
                </a:lnTo>
                <a:lnTo>
                  <a:pt x="648" y="1054"/>
                </a:lnTo>
                <a:lnTo>
                  <a:pt x="642" y="1049"/>
                </a:lnTo>
                <a:lnTo>
                  <a:pt x="636" y="1045"/>
                </a:lnTo>
                <a:lnTo>
                  <a:pt x="631" y="1042"/>
                </a:lnTo>
                <a:lnTo>
                  <a:pt x="627" y="1042"/>
                </a:lnTo>
                <a:lnTo>
                  <a:pt x="625" y="1042"/>
                </a:lnTo>
                <a:lnTo>
                  <a:pt x="630" y="1046"/>
                </a:lnTo>
                <a:lnTo>
                  <a:pt x="635" y="1052"/>
                </a:lnTo>
                <a:lnTo>
                  <a:pt x="636" y="1054"/>
                </a:lnTo>
                <a:lnTo>
                  <a:pt x="637" y="1057"/>
                </a:lnTo>
                <a:lnTo>
                  <a:pt x="638" y="1059"/>
                </a:lnTo>
                <a:lnTo>
                  <a:pt x="637" y="1061"/>
                </a:lnTo>
                <a:lnTo>
                  <a:pt x="627" y="1053"/>
                </a:lnTo>
                <a:lnTo>
                  <a:pt x="619" y="1043"/>
                </a:lnTo>
                <a:lnTo>
                  <a:pt x="617" y="1045"/>
                </a:lnTo>
                <a:lnTo>
                  <a:pt x="615" y="1045"/>
                </a:lnTo>
                <a:lnTo>
                  <a:pt x="615" y="1051"/>
                </a:lnTo>
                <a:lnTo>
                  <a:pt x="615" y="1057"/>
                </a:lnTo>
                <a:lnTo>
                  <a:pt x="612" y="1055"/>
                </a:lnTo>
                <a:lnTo>
                  <a:pt x="608" y="1054"/>
                </a:lnTo>
                <a:lnTo>
                  <a:pt x="605" y="1051"/>
                </a:lnTo>
                <a:lnTo>
                  <a:pt x="600" y="1046"/>
                </a:lnTo>
                <a:lnTo>
                  <a:pt x="597" y="1046"/>
                </a:lnTo>
                <a:lnTo>
                  <a:pt x="596" y="1046"/>
                </a:lnTo>
                <a:lnTo>
                  <a:pt x="597" y="1051"/>
                </a:lnTo>
                <a:lnTo>
                  <a:pt x="600" y="1054"/>
                </a:lnTo>
                <a:lnTo>
                  <a:pt x="591" y="1049"/>
                </a:lnTo>
                <a:lnTo>
                  <a:pt x="584" y="1043"/>
                </a:lnTo>
                <a:lnTo>
                  <a:pt x="584" y="1043"/>
                </a:lnTo>
                <a:lnTo>
                  <a:pt x="578" y="1042"/>
                </a:lnTo>
                <a:lnTo>
                  <a:pt x="582" y="1049"/>
                </a:lnTo>
                <a:lnTo>
                  <a:pt x="584" y="1057"/>
                </a:lnTo>
                <a:lnTo>
                  <a:pt x="578" y="1049"/>
                </a:lnTo>
                <a:lnTo>
                  <a:pt x="572" y="1043"/>
                </a:lnTo>
                <a:lnTo>
                  <a:pt x="567" y="1042"/>
                </a:lnTo>
                <a:lnTo>
                  <a:pt x="563" y="1042"/>
                </a:lnTo>
                <a:lnTo>
                  <a:pt x="560" y="1037"/>
                </a:lnTo>
                <a:lnTo>
                  <a:pt x="558" y="1033"/>
                </a:lnTo>
                <a:lnTo>
                  <a:pt x="579" y="1033"/>
                </a:lnTo>
                <a:lnTo>
                  <a:pt x="603" y="1033"/>
                </a:lnTo>
                <a:lnTo>
                  <a:pt x="630" y="1030"/>
                </a:lnTo>
                <a:lnTo>
                  <a:pt x="657" y="1025"/>
                </a:lnTo>
                <a:lnTo>
                  <a:pt x="662" y="1024"/>
                </a:lnTo>
                <a:lnTo>
                  <a:pt x="675" y="1022"/>
                </a:lnTo>
                <a:lnTo>
                  <a:pt x="687" y="1019"/>
                </a:lnTo>
                <a:lnTo>
                  <a:pt x="693" y="1018"/>
                </a:lnTo>
                <a:lnTo>
                  <a:pt x="697" y="1018"/>
                </a:lnTo>
                <a:lnTo>
                  <a:pt x="702" y="1018"/>
                </a:lnTo>
                <a:lnTo>
                  <a:pt x="705" y="1019"/>
                </a:lnTo>
                <a:lnTo>
                  <a:pt x="708" y="1021"/>
                </a:lnTo>
                <a:lnTo>
                  <a:pt x="711" y="1024"/>
                </a:lnTo>
                <a:lnTo>
                  <a:pt x="713" y="1028"/>
                </a:lnTo>
                <a:lnTo>
                  <a:pt x="715" y="1034"/>
                </a:lnTo>
                <a:lnTo>
                  <a:pt x="716" y="1040"/>
                </a:lnTo>
                <a:lnTo>
                  <a:pt x="717" y="1051"/>
                </a:lnTo>
                <a:lnTo>
                  <a:pt x="719" y="1060"/>
                </a:lnTo>
                <a:lnTo>
                  <a:pt x="721" y="1065"/>
                </a:lnTo>
                <a:lnTo>
                  <a:pt x="723" y="1070"/>
                </a:lnTo>
                <a:lnTo>
                  <a:pt x="725" y="1075"/>
                </a:lnTo>
                <a:lnTo>
                  <a:pt x="726" y="1079"/>
                </a:lnTo>
                <a:lnTo>
                  <a:pt x="726" y="1084"/>
                </a:lnTo>
                <a:lnTo>
                  <a:pt x="725" y="1090"/>
                </a:lnTo>
                <a:lnTo>
                  <a:pt x="723" y="1097"/>
                </a:lnTo>
                <a:lnTo>
                  <a:pt x="721" y="1103"/>
                </a:lnTo>
                <a:lnTo>
                  <a:pt x="725" y="1113"/>
                </a:lnTo>
                <a:lnTo>
                  <a:pt x="729" y="1123"/>
                </a:lnTo>
                <a:lnTo>
                  <a:pt x="735" y="1131"/>
                </a:lnTo>
                <a:lnTo>
                  <a:pt x="744" y="1138"/>
                </a:lnTo>
                <a:lnTo>
                  <a:pt x="747" y="1142"/>
                </a:lnTo>
                <a:lnTo>
                  <a:pt x="750" y="1147"/>
                </a:lnTo>
                <a:lnTo>
                  <a:pt x="751" y="1151"/>
                </a:lnTo>
                <a:lnTo>
                  <a:pt x="752" y="1156"/>
                </a:lnTo>
                <a:lnTo>
                  <a:pt x="751" y="1161"/>
                </a:lnTo>
                <a:lnTo>
                  <a:pt x="750" y="1167"/>
                </a:lnTo>
                <a:lnTo>
                  <a:pt x="747" y="1174"/>
                </a:lnTo>
                <a:lnTo>
                  <a:pt x="743" y="1180"/>
                </a:lnTo>
                <a:lnTo>
                  <a:pt x="734" y="1201"/>
                </a:lnTo>
                <a:lnTo>
                  <a:pt x="725" y="1216"/>
                </a:lnTo>
                <a:lnTo>
                  <a:pt x="714" y="1231"/>
                </a:lnTo>
                <a:lnTo>
                  <a:pt x="703" y="1245"/>
                </a:lnTo>
                <a:lnTo>
                  <a:pt x="703" y="1246"/>
                </a:lnTo>
                <a:lnTo>
                  <a:pt x="702" y="1247"/>
                </a:lnTo>
                <a:lnTo>
                  <a:pt x="701" y="1249"/>
                </a:lnTo>
                <a:lnTo>
                  <a:pt x="701" y="1250"/>
                </a:lnTo>
                <a:lnTo>
                  <a:pt x="701" y="1247"/>
                </a:lnTo>
                <a:lnTo>
                  <a:pt x="702" y="1246"/>
                </a:lnTo>
                <a:lnTo>
                  <a:pt x="701" y="1241"/>
                </a:lnTo>
                <a:lnTo>
                  <a:pt x="701" y="1237"/>
                </a:lnTo>
                <a:lnTo>
                  <a:pt x="702" y="1240"/>
                </a:lnTo>
                <a:lnTo>
                  <a:pt x="703" y="1244"/>
                </a:lnTo>
                <a:lnTo>
                  <a:pt x="707" y="1239"/>
                </a:lnTo>
                <a:lnTo>
                  <a:pt x="709" y="1234"/>
                </a:lnTo>
                <a:lnTo>
                  <a:pt x="708" y="1229"/>
                </a:lnTo>
                <a:lnTo>
                  <a:pt x="707" y="1223"/>
                </a:lnTo>
                <a:lnTo>
                  <a:pt x="709" y="1227"/>
                </a:lnTo>
                <a:lnTo>
                  <a:pt x="711" y="1231"/>
                </a:lnTo>
                <a:lnTo>
                  <a:pt x="714" y="1227"/>
                </a:lnTo>
                <a:lnTo>
                  <a:pt x="715" y="1223"/>
                </a:lnTo>
                <a:lnTo>
                  <a:pt x="714" y="1217"/>
                </a:lnTo>
                <a:lnTo>
                  <a:pt x="713" y="1213"/>
                </a:lnTo>
                <a:lnTo>
                  <a:pt x="715" y="1216"/>
                </a:lnTo>
                <a:lnTo>
                  <a:pt x="717" y="1220"/>
                </a:lnTo>
                <a:lnTo>
                  <a:pt x="720" y="1215"/>
                </a:lnTo>
                <a:lnTo>
                  <a:pt x="722" y="1210"/>
                </a:lnTo>
                <a:lnTo>
                  <a:pt x="721" y="1205"/>
                </a:lnTo>
                <a:lnTo>
                  <a:pt x="720" y="1201"/>
                </a:lnTo>
                <a:lnTo>
                  <a:pt x="721" y="1204"/>
                </a:lnTo>
                <a:lnTo>
                  <a:pt x="723" y="1207"/>
                </a:lnTo>
                <a:lnTo>
                  <a:pt x="726" y="1199"/>
                </a:lnTo>
                <a:lnTo>
                  <a:pt x="727" y="1193"/>
                </a:lnTo>
                <a:lnTo>
                  <a:pt x="716" y="1199"/>
                </a:lnTo>
                <a:lnTo>
                  <a:pt x="695" y="1214"/>
                </a:lnTo>
                <a:lnTo>
                  <a:pt x="672" y="1228"/>
                </a:lnTo>
                <a:lnTo>
                  <a:pt x="661" y="1234"/>
                </a:lnTo>
                <a:lnTo>
                  <a:pt x="669" y="1227"/>
                </a:lnTo>
                <a:lnTo>
                  <a:pt x="679" y="1220"/>
                </a:lnTo>
                <a:lnTo>
                  <a:pt x="679" y="1220"/>
                </a:lnTo>
                <a:lnTo>
                  <a:pt x="678" y="1220"/>
                </a:lnTo>
                <a:lnTo>
                  <a:pt x="678" y="1214"/>
                </a:lnTo>
                <a:lnTo>
                  <a:pt x="677" y="1208"/>
                </a:lnTo>
                <a:lnTo>
                  <a:pt x="679" y="1213"/>
                </a:lnTo>
                <a:lnTo>
                  <a:pt x="681" y="1219"/>
                </a:lnTo>
                <a:lnTo>
                  <a:pt x="683" y="1216"/>
                </a:lnTo>
                <a:lnTo>
                  <a:pt x="685" y="1214"/>
                </a:lnTo>
                <a:lnTo>
                  <a:pt x="684" y="1207"/>
                </a:lnTo>
                <a:lnTo>
                  <a:pt x="684" y="1198"/>
                </a:lnTo>
                <a:lnTo>
                  <a:pt x="686" y="1205"/>
                </a:lnTo>
                <a:lnTo>
                  <a:pt x="689" y="1211"/>
                </a:lnTo>
                <a:lnTo>
                  <a:pt x="691" y="1209"/>
                </a:lnTo>
                <a:lnTo>
                  <a:pt x="695" y="1207"/>
                </a:lnTo>
                <a:lnTo>
                  <a:pt x="693" y="1197"/>
                </a:lnTo>
                <a:lnTo>
                  <a:pt x="692" y="1186"/>
                </a:lnTo>
                <a:lnTo>
                  <a:pt x="696" y="1196"/>
                </a:lnTo>
                <a:lnTo>
                  <a:pt x="698" y="1204"/>
                </a:lnTo>
                <a:lnTo>
                  <a:pt x="701" y="1202"/>
                </a:lnTo>
                <a:lnTo>
                  <a:pt x="703" y="1199"/>
                </a:lnTo>
                <a:lnTo>
                  <a:pt x="702" y="1185"/>
                </a:lnTo>
                <a:lnTo>
                  <a:pt x="701" y="1171"/>
                </a:lnTo>
                <a:lnTo>
                  <a:pt x="703" y="1177"/>
                </a:lnTo>
                <a:lnTo>
                  <a:pt x="705" y="1184"/>
                </a:lnTo>
                <a:lnTo>
                  <a:pt x="708" y="1190"/>
                </a:lnTo>
                <a:lnTo>
                  <a:pt x="708" y="1195"/>
                </a:lnTo>
                <a:lnTo>
                  <a:pt x="710" y="1193"/>
                </a:lnTo>
                <a:lnTo>
                  <a:pt x="711" y="1192"/>
                </a:lnTo>
                <a:lnTo>
                  <a:pt x="710" y="1177"/>
                </a:lnTo>
                <a:lnTo>
                  <a:pt x="708" y="1160"/>
                </a:lnTo>
                <a:lnTo>
                  <a:pt x="711" y="1167"/>
                </a:lnTo>
                <a:lnTo>
                  <a:pt x="714" y="1174"/>
                </a:lnTo>
                <a:lnTo>
                  <a:pt x="716" y="1181"/>
                </a:lnTo>
                <a:lnTo>
                  <a:pt x="717" y="1187"/>
                </a:lnTo>
                <a:lnTo>
                  <a:pt x="717" y="1186"/>
                </a:lnTo>
                <a:lnTo>
                  <a:pt x="719" y="1185"/>
                </a:lnTo>
                <a:lnTo>
                  <a:pt x="719" y="1177"/>
                </a:lnTo>
                <a:lnTo>
                  <a:pt x="717" y="1167"/>
                </a:lnTo>
                <a:lnTo>
                  <a:pt x="716" y="1157"/>
                </a:lnTo>
                <a:lnTo>
                  <a:pt x="715" y="1148"/>
                </a:lnTo>
                <a:lnTo>
                  <a:pt x="719" y="1157"/>
                </a:lnTo>
                <a:lnTo>
                  <a:pt x="722" y="1166"/>
                </a:lnTo>
                <a:lnTo>
                  <a:pt x="723" y="1173"/>
                </a:lnTo>
                <a:lnTo>
                  <a:pt x="723" y="1180"/>
                </a:lnTo>
                <a:lnTo>
                  <a:pt x="725" y="1178"/>
                </a:lnTo>
                <a:lnTo>
                  <a:pt x="727" y="1177"/>
                </a:lnTo>
                <a:lnTo>
                  <a:pt x="726" y="1162"/>
                </a:lnTo>
                <a:lnTo>
                  <a:pt x="722" y="1149"/>
                </a:lnTo>
                <a:lnTo>
                  <a:pt x="719" y="1137"/>
                </a:lnTo>
                <a:lnTo>
                  <a:pt x="714" y="1124"/>
                </a:lnTo>
                <a:lnTo>
                  <a:pt x="713" y="1130"/>
                </a:lnTo>
                <a:lnTo>
                  <a:pt x="711" y="1133"/>
                </a:lnTo>
                <a:lnTo>
                  <a:pt x="710" y="1135"/>
                </a:lnTo>
                <a:lnTo>
                  <a:pt x="709" y="1135"/>
                </a:lnTo>
                <a:lnTo>
                  <a:pt x="710" y="1129"/>
                </a:lnTo>
                <a:lnTo>
                  <a:pt x="710" y="1124"/>
                </a:lnTo>
                <a:lnTo>
                  <a:pt x="709" y="1120"/>
                </a:lnTo>
                <a:lnTo>
                  <a:pt x="708" y="1119"/>
                </a:lnTo>
                <a:lnTo>
                  <a:pt x="707" y="1129"/>
                </a:lnTo>
                <a:lnTo>
                  <a:pt x="704" y="1137"/>
                </a:lnTo>
                <a:lnTo>
                  <a:pt x="702" y="1143"/>
                </a:lnTo>
                <a:lnTo>
                  <a:pt x="699" y="1147"/>
                </a:lnTo>
                <a:lnTo>
                  <a:pt x="701" y="1135"/>
                </a:lnTo>
                <a:lnTo>
                  <a:pt x="702" y="1124"/>
                </a:lnTo>
                <a:lnTo>
                  <a:pt x="699" y="1124"/>
                </a:lnTo>
                <a:lnTo>
                  <a:pt x="697" y="1124"/>
                </a:lnTo>
                <a:close/>
                <a:moveTo>
                  <a:pt x="617" y="1136"/>
                </a:moveTo>
                <a:lnTo>
                  <a:pt x="619" y="1138"/>
                </a:lnTo>
                <a:lnTo>
                  <a:pt x="621" y="1143"/>
                </a:lnTo>
                <a:lnTo>
                  <a:pt x="623" y="1147"/>
                </a:lnTo>
                <a:lnTo>
                  <a:pt x="623" y="1148"/>
                </a:lnTo>
                <a:lnTo>
                  <a:pt x="623" y="1149"/>
                </a:lnTo>
                <a:lnTo>
                  <a:pt x="621" y="1150"/>
                </a:lnTo>
                <a:lnTo>
                  <a:pt x="620" y="1150"/>
                </a:lnTo>
                <a:lnTo>
                  <a:pt x="619" y="1149"/>
                </a:lnTo>
                <a:lnTo>
                  <a:pt x="619" y="1148"/>
                </a:lnTo>
                <a:lnTo>
                  <a:pt x="618" y="1144"/>
                </a:lnTo>
                <a:lnTo>
                  <a:pt x="617" y="1139"/>
                </a:lnTo>
                <a:lnTo>
                  <a:pt x="617" y="1136"/>
                </a:lnTo>
                <a:close/>
                <a:moveTo>
                  <a:pt x="608" y="1139"/>
                </a:moveTo>
                <a:lnTo>
                  <a:pt x="609" y="1141"/>
                </a:lnTo>
                <a:lnTo>
                  <a:pt x="612" y="1144"/>
                </a:lnTo>
                <a:lnTo>
                  <a:pt x="613" y="1149"/>
                </a:lnTo>
                <a:lnTo>
                  <a:pt x="613" y="1150"/>
                </a:lnTo>
                <a:lnTo>
                  <a:pt x="611" y="1149"/>
                </a:lnTo>
                <a:lnTo>
                  <a:pt x="609" y="1147"/>
                </a:lnTo>
                <a:lnTo>
                  <a:pt x="608" y="1142"/>
                </a:lnTo>
                <a:lnTo>
                  <a:pt x="608" y="1139"/>
                </a:lnTo>
                <a:close/>
                <a:moveTo>
                  <a:pt x="674" y="1067"/>
                </a:moveTo>
                <a:lnTo>
                  <a:pt x="675" y="1069"/>
                </a:lnTo>
                <a:lnTo>
                  <a:pt x="677" y="1073"/>
                </a:lnTo>
                <a:lnTo>
                  <a:pt x="678" y="1079"/>
                </a:lnTo>
                <a:lnTo>
                  <a:pt x="678" y="1085"/>
                </a:lnTo>
                <a:lnTo>
                  <a:pt x="677" y="1093"/>
                </a:lnTo>
                <a:lnTo>
                  <a:pt x="674" y="1097"/>
                </a:lnTo>
                <a:lnTo>
                  <a:pt x="673" y="1101"/>
                </a:lnTo>
                <a:lnTo>
                  <a:pt x="671" y="1102"/>
                </a:lnTo>
                <a:lnTo>
                  <a:pt x="671" y="1096"/>
                </a:lnTo>
                <a:lnTo>
                  <a:pt x="672" y="1085"/>
                </a:lnTo>
                <a:lnTo>
                  <a:pt x="673" y="1072"/>
                </a:lnTo>
                <a:lnTo>
                  <a:pt x="674" y="1067"/>
                </a:lnTo>
                <a:close/>
                <a:moveTo>
                  <a:pt x="661" y="1075"/>
                </a:moveTo>
                <a:lnTo>
                  <a:pt x="662" y="1075"/>
                </a:lnTo>
                <a:lnTo>
                  <a:pt x="663" y="1078"/>
                </a:lnTo>
                <a:lnTo>
                  <a:pt x="663" y="1083"/>
                </a:lnTo>
                <a:lnTo>
                  <a:pt x="662" y="1088"/>
                </a:lnTo>
                <a:lnTo>
                  <a:pt x="661" y="1094"/>
                </a:lnTo>
                <a:lnTo>
                  <a:pt x="660" y="1097"/>
                </a:lnTo>
                <a:lnTo>
                  <a:pt x="659" y="1101"/>
                </a:lnTo>
                <a:lnTo>
                  <a:pt x="657" y="1102"/>
                </a:lnTo>
                <a:lnTo>
                  <a:pt x="656" y="1097"/>
                </a:lnTo>
                <a:lnTo>
                  <a:pt x="656" y="1088"/>
                </a:lnTo>
                <a:lnTo>
                  <a:pt x="659" y="1078"/>
                </a:lnTo>
                <a:lnTo>
                  <a:pt x="661" y="1075"/>
                </a:lnTo>
                <a:close/>
                <a:moveTo>
                  <a:pt x="647" y="1075"/>
                </a:moveTo>
                <a:lnTo>
                  <a:pt x="648" y="1076"/>
                </a:lnTo>
                <a:lnTo>
                  <a:pt x="648" y="1079"/>
                </a:lnTo>
                <a:lnTo>
                  <a:pt x="648" y="1084"/>
                </a:lnTo>
                <a:lnTo>
                  <a:pt x="648" y="1089"/>
                </a:lnTo>
                <a:lnTo>
                  <a:pt x="647" y="1099"/>
                </a:lnTo>
                <a:lnTo>
                  <a:pt x="643" y="1103"/>
                </a:lnTo>
                <a:lnTo>
                  <a:pt x="642" y="1099"/>
                </a:lnTo>
                <a:lnTo>
                  <a:pt x="642" y="1089"/>
                </a:lnTo>
                <a:lnTo>
                  <a:pt x="643" y="1083"/>
                </a:lnTo>
                <a:lnTo>
                  <a:pt x="644" y="1079"/>
                </a:lnTo>
                <a:lnTo>
                  <a:pt x="644" y="1076"/>
                </a:lnTo>
                <a:lnTo>
                  <a:pt x="647" y="1075"/>
                </a:lnTo>
                <a:close/>
                <a:moveTo>
                  <a:pt x="635" y="1078"/>
                </a:moveTo>
                <a:lnTo>
                  <a:pt x="636" y="1082"/>
                </a:lnTo>
                <a:lnTo>
                  <a:pt x="637" y="1090"/>
                </a:lnTo>
                <a:lnTo>
                  <a:pt x="636" y="1100"/>
                </a:lnTo>
                <a:lnTo>
                  <a:pt x="635" y="1103"/>
                </a:lnTo>
                <a:lnTo>
                  <a:pt x="632" y="1100"/>
                </a:lnTo>
                <a:lnTo>
                  <a:pt x="632" y="1090"/>
                </a:lnTo>
                <a:lnTo>
                  <a:pt x="632" y="1082"/>
                </a:lnTo>
                <a:lnTo>
                  <a:pt x="635" y="1078"/>
                </a:lnTo>
                <a:close/>
                <a:moveTo>
                  <a:pt x="624" y="1081"/>
                </a:moveTo>
                <a:lnTo>
                  <a:pt x="625" y="1084"/>
                </a:lnTo>
                <a:lnTo>
                  <a:pt x="626" y="1093"/>
                </a:lnTo>
                <a:lnTo>
                  <a:pt x="625" y="1100"/>
                </a:lnTo>
                <a:lnTo>
                  <a:pt x="624" y="1103"/>
                </a:lnTo>
                <a:lnTo>
                  <a:pt x="623" y="1102"/>
                </a:lnTo>
                <a:lnTo>
                  <a:pt x="621" y="1100"/>
                </a:lnTo>
                <a:lnTo>
                  <a:pt x="621" y="1096"/>
                </a:lnTo>
                <a:lnTo>
                  <a:pt x="621" y="1093"/>
                </a:lnTo>
                <a:lnTo>
                  <a:pt x="621" y="1088"/>
                </a:lnTo>
                <a:lnTo>
                  <a:pt x="621" y="1084"/>
                </a:lnTo>
                <a:lnTo>
                  <a:pt x="623" y="1082"/>
                </a:lnTo>
                <a:lnTo>
                  <a:pt x="624" y="1081"/>
                </a:lnTo>
                <a:close/>
                <a:moveTo>
                  <a:pt x="613" y="1077"/>
                </a:moveTo>
                <a:lnTo>
                  <a:pt x="614" y="1081"/>
                </a:lnTo>
                <a:lnTo>
                  <a:pt x="615" y="1090"/>
                </a:lnTo>
                <a:lnTo>
                  <a:pt x="615" y="1095"/>
                </a:lnTo>
                <a:lnTo>
                  <a:pt x="615" y="1099"/>
                </a:lnTo>
                <a:lnTo>
                  <a:pt x="614" y="1102"/>
                </a:lnTo>
                <a:lnTo>
                  <a:pt x="613" y="1103"/>
                </a:lnTo>
                <a:lnTo>
                  <a:pt x="611" y="1099"/>
                </a:lnTo>
                <a:lnTo>
                  <a:pt x="609" y="1090"/>
                </a:lnTo>
                <a:lnTo>
                  <a:pt x="609" y="1085"/>
                </a:lnTo>
                <a:lnTo>
                  <a:pt x="611" y="1081"/>
                </a:lnTo>
                <a:lnTo>
                  <a:pt x="612" y="1078"/>
                </a:lnTo>
                <a:lnTo>
                  <a:pt x="613" y="1077"/>
                </a:lnTo>
                <a:close/>
                <a:moveTo>
                  <a:pt x="599" y="1081"/>
                </a:moveTo>
                <a:lnTo>
                  <a:pt x="601" y="1081"/>
                </a:lnTo>
                <a:lnTo>
                  <a:pt x="602" y="1083"/>
                </a:lnTo>
                <a:lnTo>
                  <a:pt x="603" y="1087"/>
                </a:lnTo>
                <a:lnTo>
                  <a:pt x="605" y="1090"/>
                </a:lnTo>
                <a:lnTo>
                  <a:pt x="606" y="1097"/>
                </a:lnTo>
                <a:lnTo>
                  <a:pt x="605" y="1101"/>
                </a:lnTo>
                <a:lnTo>
                  <a:pt x="602" y="1099"/>
                </a:lnTo>
                <a:lnTo>
                  <a:pt x="600" y="1091"/>
                </a:lnTo>
                <a:lnTo>
                  <a:pt x="599" y="1084"/>
                </a:lnTo>
                <a:lnTo>
                  <a:pt x="599" y="1081"/>
                </a:lnTo>
                <a:close/>
                <a:moveTo>
                  <a:pt x="591" y="1083"/>
                </a:moveTo>
                <a:lnTo>
                  <a:pt x="593" y="1084"/>
                </a:lnTo>
                <a:lnTo>
                  <a:pt x="594" y="1087"/>
                </a:lnTo>
                <a:lnTo>
                  <a:pt x="595" y="1090"/>
                </a:lnTo>
                <a:lnTo>
                  <a:pt x="596" y="1094"/>
                </a:lnTo>
                <a:lnTo>
                  <a:pt x="597" y="1097"/>
                </a:lnTo>
                <a:lnTo>
                  <a:pt x="597" y="1100"/>
                </a:lnTo>
                <a:lnTo>
                  <a:pt x="596" y="1101"/>
                </a:lnTo>
                <a:lnTo>
                  <a:pt x="595" y="1102"/>
                </a:lnTo>
                <a:lnTo>
                  <a:pt x="593" y="1102"/>
                </a:lnTo>
                <a:lnTo>
                  <a:pt x="591" y="1101"/>
                </a:lnTo>
                <a:lnTo>
                  <a:pt x="590" y="1099"/>
                </a:lnTo>
                <a:lnTo>
                  <a:pt x="590" y="1095"/>
                </a:lnTo>
                <a:lnTo>
                  <a:pt x="590" y="1087"/>
                </a:lnTo>
                <a:lnTo>
                  <a:pt x="591" y="1083"/>
                </a:lnTo>
                <a:close/>
                <a:moveTo>
                  <a:pt x="578" y="1081"/>
                </a:moveTo>
                <a:lnTo>
                  <a:pt x="579" y="1082"/>
                </a:lnTo>
                <a:lnTo>
                  <a:pt x="581" y="1083"/>
                </a:lnTo>
                <a:lnTo>
                  <a:pt x="582" y="1087"/>
                </a:lnTo>
                <a:lnTo>
                  <a:pt x="583" y="1090"/>
                </a:lnTo>
                <a:lnTo>
                  <a:pt x="584" y="1097"/>
                </a:lnTo>
                <a:lnTo>
                  <a:pt x="583" y="1101"/>
                </a:lnTo>
                <a:lnTo>
                  <a:pt x="579" y="1099"/>
                </a:lnTo>
                <a:lnTo>
                  <a:pt x="578" y="1091"/>
                </a:lnTo>
                <a:lnTo>
                  <a:pt x="577" y="1084"/>
                </a:lnTo>
                <a:lnTo>
                  <a:pt x="578" y="1081"/>
                </a:lnTo>
                <a:close/>
                <a:moveTo>
                  <a:pt x="566" y="1081"/>
                </a:moveTo>
                <a:lnTo>
                  <a:pt x="569" y="1083"/>
                </a:lnTo>
                <a:lnTo>
                  <a:pt x="571" y="1089"/>
                </a:lnTo>
                <a:lnTo>
                  <a:pt x="572" y="1096"/>
                </a:lnTo>
                <a:lnTo>
                  <a:pt x="572" y="1099"/>
                </a:lnTo>
                <a:lnTo>
                  <a:pt x="570" y="1096"/>
                </a:lnTo>
                <a:lnTo>
                  <a:pt x="567" y="1090"/>
                </a:lnTo>
                <a:lnTo>
                  <a:pt x="566" y="1084"/>
                </a:lnTo>
                <a:lnTo>
                  <a:pt x="566" y="1081"/>
                </a:lnTo>
                <a:close/>
                <a:moveTo>
                  <a:pt x="555" y="1085"/>
                </a:moveTo>
                <a:lnTo>
                  <a:pt x="558" y="1088"/>
                </a:lnTo>
                <a:lnTo>
                  <a:pt x="560" y="1094"/>
                </a:lnTo>
                <a:lnTo>
                  <a:pt x="560" y="1096"/>
                </a:lnTo>
                <a:lnTo>
                  <a:pt x="560" y="1097"/>
                </a:lnTo>
                <a:lnTo>
                  <a:pt x="560" y="1099"/>
                </a:lnTo>
                <a:lnTo>
                  <a:pt x="558" y="1099"/>
                </a:lnTo>
                <a:lnTo>
                  <a:pt x="557" y="1099"/>
                </a:lnTo>
                <a:lnTo>
                  <a:pt x="555" y="1099"/>
                </a:lnTo>
                <a:lnTo>
                  <a:pt x="555" y="1096"/>
                </a:lnTo>
                <a:lnTo>
                  <a:pt x="555" y="1094"/>
                </a:lnTo>
                <a:lnTo>
                  <a:pt x="555" y="1088"/>
                </a:lnTo>
                <a:lnTo>
                  <a:pt x="555" y="1085"/>
                </a:lnTo>
                <a:close/>
                <a:moveTo>
                  <a:pt x="543" y="1087"/>
                </a:moveTo>
                <a:lnTo>
                  <a:pt x="546" y="1088"/>
                </a:lnTo>
                <a:lnTo>
                  <a:pt x="547" y="1093"/>
                </a:lnTo>
                <a:lnTo>
                  <a:pt x="548" y="1096"/>
                </a:lnTo>
                <a:lnTo>
                  <a:pt x="548" y="1099"/>
                </a:lnTo>
                <a:lnTo>
                  <a:pt x="547" y="1097"/>
                </a:lnTo>
                <a:lnTo>
                  <a:pt x="545" y="1094"/>
                </a:lnTo>
                <a:lnTo>
                  <a:pt x="543" y="1089"/>
                </a:lnTo>
                <a:lnTo>
                  <a:pt x="543" y="1087"/>
                </a:lnTo>
                <a:close/>
                <a:moveTo>
                  <a:pt x="534" y="1088"/>
                </a:moveTo>
                <a:lnTo>
                  <a:pt x="536" y="1090"/>
                </a:lnTo>
                <a:lnTo>
                  <a:pt x="539" y="1095"/>
                </a:lnTo>
                <a:lnTo>
                  <a:pt x="539" y="1099"/>
                </a:lnTo>
                <a:lnTo>
                  <a:pt x="536" y="1099"/>
                </a:lnTo>
                <a:lnTo>
                  <a:pt x="535" y="1097"/>
                </a:lnTo>
                <a:lnTo>
                  <a:pt x="533" y="1093"/>
                </a:lnTo>
                <a:lnTo>
                  <a:pt x="533" y="1089"/>
                </a:lnTo>
                <a:lnTo>
                  <a:pt x="534" y="1088"/>
                </a:lnTo>
                <a:close/>
                <a:moveTo>
                  <a:pt x="545" y="1031"/>
                </a:moveTo>
                <a:lnTo>
                  <a:pt x="547" y="1031"/>
                </a:lnTo>
                <a:lnTo>
                  <a:pt x="549" y="1033"/>
                </a:lnTo>
                <a:lnTo>
                  <a:pt x="552" y="1036"/>
                </a:lnTo>
                <a:lnTo>
                  <a:pt x="554" y="1041"/>
                </a:lnTo>
                <a:lnTo>
                  <a:pt x="552" y="1040"/>
                </a:lnTo>
                <a:lnTo>
                  <a:pt x="549" y="1040"/>
                </a:lnTo>
                <a:lnTo>
                  <a:pt x="547" y="1035"/>
                </a:lnTo>
                <a:lnTo>
                  <a:pt x="545" y="1031"/>
                </a:lnTo>
                <a:close/>
                <a:moveTo>
                  <a:pt x="671" y="1226"/>
                </a:moveTo>
                <a:lnTo>
                  <a:pt x="669" y="1221"/>
                </a:lnTo>
                <a:lnTo>
                  <a:pt x="667" y="1216"/>
                </a:lnTo>
                <a:lnTo>
                  <a:pt x="668" y="1222"/>
                </a:lnTo>
                <a:lnTo>
                  <a:pt x="668" y="1228"/>
                </a:lnTo>
                <a:lnTo>
                  <a:pt x="669" y="1227"/>
                </a:lnTo>
                <a:lnTo>
                  <a:pt x="671" y="1226"/>
                </a:lnTo>
                <a:close/>
                <a:moveTo>
                  <a:pt x="486" y="1121"/>
                </a:moveTo>
                <a:lnTo>
                  <a:pt x="486" y="1124"/>
                </a:lnTo>
                <a:lnTo>
                  <a:pt x="483" y="1129"/>
                </a:lnTo>
                <a:lnTo>
                  <a:pt x="480" y="1132"/>
                </a:lnTo>
                <a:lnTo>
                  <a:pt x="479" y="1132"/>
                </a:lnTo>
                <a:lnTo>
                  <a:pt x="479" y="1130"/>
                </a:lnTo>
                <a:lnTo>
                  <a:pt x="480" y="1126"/>
                </a:lnTo>
                <a:lnTo>
                  <a:pt x="483" y="1123"/>
                </a:lnTo>
                <a:lnTo>
                  <a:pt x="486" y="1121"/>
                </a:lnTo>
                <a:close/>
                <a:moveTo>
                  <a:pt x="479" y="1137"/>
                </a:moveTo>
                <a:lnTo>
                  <a:pt x="479" y="1139"/>
                </a:lnTo>
                <a:lnTo>
                  <a:pt x="477" y="1144"/>
                </a:lnTo>
                <a:lnTo>
                  <a:pt x="475" y="1149"/>
                </a:lnTo>
                <a:lnTo>
                  <a:pt x="473" y="1150"/>
                </a:lnTo>
                <a:lnTo>
                  <a:pt x="471" y="1148"/>
                </a:lnTo>
                <a:lnTo>
                  <a:pt x="473" y="1143"/>
                </a:lnTo>
                <a:lnTo>
                  <a:pt x="476" y="1138"/>
                </a:lnTo>
                <a:lnTo>
                  <a:pt x="479" y="1137"/>
                </a:lnTo>
                <a:close/>
                <a:moveTo>
                  <a:pt x="449" y="1169"/>
                </a:moveTo>
                <a:lnTo>
                  <a:pt x="451" y="1172"/>
                </a:lnTo>
                <a:lnTo>
                  <a:pt x="451" y="1178"/>
                </a:lnTo>
                <a:lnTo>
                  <a:pt x="451" y="1184"/>
                </a:lnTo>
                <a:lnTo>
                  <a:pt x="449" y="1186"/>
                </a:lnTo>
                <a:lnTo>
                  <a:pt x="447" y="1184"/>
                </a:lnTo>
                <a:lnTo>
                  <a:pt x="446" y="1178"/>
                </a:lnTo>
                <a:lnTo>
                  <a:pt x="447" y="1172"/>
                </a:lnTo>
                <a:lnTo>
                  <a:pt x="449" y="1169"/>
                </a:lnTo>
                <a:close/>
                <a:moveTo>
                  <a:pt x="416" y="1166"/>
                </a:moveTo>
                <a:lnTo>
                  <a:pt x="416" y="1172"/>
                </a:lnTo>
                <a:lnTo>
                  <a:pt x="416" y="1178"/>
                </a:lnTo>
                <a:lnTo>
                  <a:pt x="418" y="1185"/>
                </a:lnTo>
                <a:lnTo>
                  <a:pt x="422" y="1192"/>
                </a:lnTo>
                <a:lnTo>
                  <a:pt x="423" y="1192"/>
                </a:lnTo>
                <a:lnTo>
                  <a:pt x="424" y="1191"/>
                </a:lnTo>
                <a:lnTo>
                  <a:pt x="426" y="1190"/>
                </a:lnTo>
                <a:lnTo>
                  <a:pt x="426" y="1186"/>
                </a:lnTo>
                <a:lnTo>
                  <a:pt x="422" y="1183"/>
                </a:lnTo>
                <a:lnTo>
                  <a:pt x="420" y="1178"/>
                </a:lnTo>
                <a:lnTo>
                  <a:pt x="418" y="1173"/>
                </a:lnTo>
                <a:lnTo>
                  <a:pt x="416" y="1166"/>
                </a:lnTo>
                <a:close/>
                <a:moveTo>
                  <a:pt x="405" y="1094"/>
                </a:moveTo>
                <a:lnTo>
                  <a:pt x="404" y="1089"/>
                </a:lnTo>
                <a:lnTo>
                  <a:pt x="405" y="1085"/>
                </a:lnTo>
                <a:lnTo>
                  <a:pt x="408" y="1083"/>
                </a:lnTo>
                <a:lnTo>
                  <a:pt x="410" y="1081"/>
                </a:lnTo>
                <a:lnTo>
                  <a:pt x="415" y="1079"/>
                </a:lnTo>
                <a:lnTo>
                  <a:pt x="420" y="1079"/>
                </a:lnTo>
                <a:lnTo>
                  <a:pt x="424" y="1081"/>
                </a:lnTo>
                <a:lnTo>
                  <a:pt x="430" y="1082"/>
                </a:lnTo>
                <a:lnTo>
                  <a:pt x="439" y="1085"/>
                </a:lnTo>
                <a:lnTo>
                  <a:pt x="450" y="1087"/>
                </a:lnTo>
                <a:lnTo>
                  <a:pt x="462" y="1087"/>
                </a:lnTo>
                <a:lnTo>
                  <a:pt x="475" y="1085"/>
                </a:lnTo>
                <a:lnTo>
                  <a:pt x="481" y="1084"/>
                </a:lnTo>
                <a:lnTo>
                  <a:pt x="488" y="1083"/>
                </a:lnTo>
                <a:lnTo>
                  <a:pt x="495" y="1083"/>
                </a:lnTo>
                <a:lnTo>
                  <a:pt x="503" y="1084"/>
                </a:lnTo>
                <a:lnTo>
                  <a:pt x="506" y="1087"/>
                </a:lnTo>
                <a:lnTo>
                  <a:pt x="509" y="1088"/>
                </a:lnTo>
                <a:lnTo>
                  <a:pt x="510" y="1090"/>
                </a:lnTo>
                <a:lnTo>
                  <a:pt x="510" y="1091"/>
                </a:lnTo>
                <a:lnTo>
                  <a:pt x="509" y="1093"/>
                </a:lnTo>
                <a:lnTo>
                  <a:pt x="507" y="1094"/>
                </a:lnTo>
                <a:lnTo>
                  <a:pt x="504" y="1095"/>
                </a:lnTo>
                <a:lnTo>
                  <a:pt x="500" y="1096"/>
                </a:lnTo>
                <a:lnTo>
                  <a:pt x="487" y="1111"/>
                </a:lnTo>
                <a:lnTo>
                  <a:pt x="475" y="1125"/>
                </a:lnTo>
                <a:lnTo>
                  <a:pt x="470" y="1132"/>
                </a:lnTo>
                <a:lnTo>
                  <a:pt x="467" y="1139"/>
                </a:lnTo>
                <a:lnTo>
                  <a:pt x="464" y="1147"/>
                </a:lnTo>
                <a:lnTo>
                  <a:pt x="462" y="1154"/>
                </a:lnTo>
                <a:lnTo>
                  <a:pt x="461" y="1150"/>
                </a:lnTo>
                <a:lnTo>
                  <a:pt x="461" y="1144"/>
                </a:lnTo>
                <a:lnTo>
                  <a:pt x="463" y="1138"/>
                </a:lnTo>
                <a:lnTo>
                  <a:pt x="467" y="1130"/>
                </a:lnTo>
                <a:lnTo>
                  <a:pt x="477" y="1112"/>
                </a:lnTo>
                <a:lnTo>
                  <a:pt x="493" y="1090"/>
                </a:lnTo>
                <a:lnTo>
                  <a:pt x="482" y="1099"/>
                </a:lnTo>
                <a:lnTo>
                  <a:pt x="473" y="1108"/>
                </a:lnTo>
                <a:lnTo>
                  <a:pt x="463" y="1119"/>
                </a:lnTo>
                <a:lnTo>
                  <a:pt x="453" y="1131"/>
                </a:lnTo>
                <a:lnTo>
                  <a:pt x="457" y="1123"/>
                </a:lnTo>
                <a:lnTo>
                  <a:pt x="462" y="1113"/>
                </a:lnTo>
                <a:lnTo>
                  <a:pt x="468" y="1102"/>
                </a:lnTo>
                <a:lnTo>
                  <a:pt x="476" y="1091"/>
                </a:lnTo>
                <a:lnTo>
                  <a:pt x="468" y="1099"/>
                </a:lnTo>
                <a:lnTo>
                  <a:pt x="459" y="1107"/>
                </a:lnTo>
                <a:lnTo>
                  <a:pt x="452" y="1117"/>
                </a:lnTo>
                <a:lnTo>
                  <a:pt x="446" y="1127"/>
                </a:lnTo>
                <a:lnTo>
                  <a:pt x="441" y="1141"/>
                </a:lnTo>
                <a:lnTo>
                  <a:pt x="438" y="1155"/>
                </a:lnTo>
                <a:lnTo>
                  <a:pt x="437" y="1171"/>
                </a:lnTo>
                <a:lnTo>
                  <a:pt x="437" y="1189"/>
                </a:lnTo>
                <a:lnTo>
                  <a:pt x="434" y="1178"/>
                </a:lnTo>
                <a:lnTo>
                  <a:pt x="432" y="1166"/>
                </a:lnTo>
                <a:lnTo>
                  <a:pt x="432" y="1155"/>
                </a:lnTo>
                <a:lnTo>
                  <a:pt x="434" y="1144"/>
                </a:lnTo>
                <a:lnTo>
                  <a:pt x="437" y="1132"/>
                </a:lnTo>
                <a:lnTo>
                  <a:pt x="441" y="1121"/>
                </a:lnTo>
                <a:lnTo>
                  <a:pt x="446" y="1111"/>
                </a:lnTo>
                <a:lnTo>
                  <a:pt x="453" y="1100"/>
                </a:lnTo>
                <a:lnTo>
                  <a:pt x="439" y="1114"/>
                </a:lnTo>
                <a:lnTo>
                  <a:pt x="426" y="1129"/>
                </a:lnTo>
                <a:lnTo>
                  <a:pt x="429" y="1123"/>
                </a:lnTo>
                <a:lnTo>
                  <a:pt x="438" y="1109"/>
                </a:lnTo>
                <a:lnTo>
                  <a:pt x="446" y="1096"/>
                </a:lnTo>
                <a:lnTo>
                  <a:pt x="451" y="1090"/>
                </a:lnTo>
                <a:lnTo>
                  <a:pt x="443" y="1093"/>
                </a:lnTo>
                <a:lnTo>
                  <a:pt x="435" y="1095"/>
                </a:lnTo>
                <a:lnTo>
                  <a:pt x="435" y="1093"/>
                </a:lnTo>
                <a:lnTo>
                  <a:pt x="437" y="1089"/>
                </a:lnTo>
                <a:lnTo>
                  <a:pt x="432" y="1091"/>
                </a:lnTo>
                <a:lnTo>
                  <a:pt x="427" y="1094"/>
                </a:lnTo>
                <a:lnTo>
                  <a:pt x="427" y="1090"/>
                </a:lnTo>
                <a:lnTo>
                  <a:pt x="427" y="1088"/>
                </a:lnTo>
                <a:lnTo>
                  <a:pt x="421" y="1093"/>
                </a:lnTo>
                <a:lnTo>
                  <a:pt x="414" y="1097"/>
                </a:lnTo>
                <a:lnTo>
                  <a:pt x="415" y="1093"/>
                </a:lnTo>
                <a:lnTo>
                  <a:pt x="416" y="1087"/>
                </a:lnTo>
                <a:lnTo>
                  <a:pt x="414" y="1087"/>
                </a:lnTo>
                <a:lnTo>
                  <a:pt x="410" y="1088"/>
                </a:lnTo>
                <a:lnTo>
                  <a:pt x="408" y="1090"/>
                </a:lnTo>
                <a:lnTo>
                  <a:pt x="405" y="1094"/>
                </a:lnTo>
                <a:close/>
                <a:moveTo>
                  <a:pt x="237" y="1203"/>
                </a:moveTo>
                <a:lnTo>
                  <a:pt x="244" y="1205"/>
                </a:lnTo>
                <a:lnTo>
                  <a:pt x="247" y="1207"/>
                </a:lnTo>
                <a:lnTo>
                  <a:pt x="246" y="1208"/>
                </a:lnTo>
                <a:lnTo>
                  <a:pt x="243" y="1209"/>
                </a:lnTo>
                <a:lnTo>
                  <a:pt x="240" y="1209"/>
                </a:lnTo>
                <a:lnTo>
                  <a:pt x="236" y="1209"/>
                </a:lnTo>
                <a:lnTo>
                  <a:pt x="232" y="1208"/>
                </a:lnTo>
                <a:lnTo>
                  <a:pt x="230" y="1207"/>
                </a:lnTo>
                <a:lnTo>
                  <a:pt x="228" y="1205"/>
                </a:lnTo>
                <a:lnTo>
                  <a:pt x="228" y="1204"/>
                </a:lnTo>
                <a:lnTo>
                  <a:pt x="230" y="1203"/>
                </a:lnTo>
                <a:lnTo>
                  <a:pt x="237" y="1203"/>
                </a:lnTo>
                <a:close/>
                <a:moveTo>
                  <a:pt x="240" y="1213"/>
                </a:moveTo>
                <a:lnTo>
                  <a:pt x="246" y="1215"/>
                </a:lnTo>
                <a:lnTo>
                  <a:pt x="247" y="1216"/>
                </a:lnTo>
                <a:lnTo>
                  <a:pt x="244" y="1219"/>
                </a:lnTo>
                <a:lnTo>
                  <a:pt x="238" y="1219"/>
                </a:lnTo>
                <a:lnTo>
                  <a:pt x="234" y="1216"/>
                </a:lnTo>
                <a:lnTo>
                  <a:pt x="231" y="1214"/>
                </a:lnTo>
                <a:lnTo>
                  <a:pt x="234" y="1213"/>
                </a:lnTo>
                <a:lnTo>
                  <a:pt x="240" y="1213"/>
                </a:lnTo>
                <a:close/>
                <a:moveTo>
                  <a:pt x="243" y="1221"/>
                </a:moveTo>
                <a:lnTo>
                  <a:pt x="247" y="1222"/>
                </a:lnTo>
                <a:lnTo>
                  <a:pt x="249" y="1225"/>
                </a:lnTo>
                <a:lnTo>
                  <a:pt x="247" y="1226"/>
                </a:lnTo>
                <a:lnTo>
                  <a:pt x="242" y="1225"/>
                </a:lnTo>
                <a:lnTo>
                  <a:pt x="237" y="1223"/>
                </a:lnTo>
                <a:lnTo>
                  <a:pt x="236" y="1222"/>
                </a:lnTo>
                <a:lnTo>
                  <a:pt x="238" y="1221"/>
                </a:lnTo>
                <a:lnTo>
                  <a:pt x="243" y="1221"/>
                </a:lnTo>
                <a:close/>
                <a:moveTo>
                  <a:pt x="318" y="1226"/>
                </a:moveTo>
                <a:lnTo>
                  <a:pt x="316" y="1222"/>
                </a:lnTo>
                <a:lnTo>
                  <a:pt x="315" y="1220"/>
                </a:lnTo>
                <a:lnTo>
                  <a:pt x="314" y="1217"/>
                </a:lnTo>
                <a:lnTo>
                  <a:pt x="312" y="1217"/>
                </a:lnTo>
                <a:lnTo>
                  <a:pt x="312" y="1221"/>
                </a:lnTo>
                <a:lnTo>
                  <a:pt x="313" y="1228"/>
                </a:lnTo>
                <a:lnTo>
                  <a:pt x="315" y="1233"/>
                </a:lnTo>
                <a:lnTo>
                  <a:pt x="318" y="1237"/>
                </a:lnTo>
                <a:lnTo>
                  <a:pt x="319" y="1235"/>
                </a:lnTo>
                <a:lnTo>
                  <a:pt x="320" y="1233"/>
                </a:lnTo>
                <a:lnTo>
                  <a:pt x="319" y="1229"/>
                </a:lnTo>
                <a:lnTo>
                  <a:pt x="318" y="1226"/>
                </a:lnTo>
                <a:close/>
                <a:moveTo>
                  <a:pt x="324" y="1215"/>
                </a:moveTo>
                <a:lnTo>
                  <a:pt x="321" y="1211"/>
                </a:lnTo>
                <a:lnTo>
                  <a:pt x="319" y="1210"/>
                </a:lnTo>
                <a:lnTo>
                  <a:pt x="319" y="1213"/>
                </a:lnTo>
                <a:lnTo>
                  <a:pt x="320" y="1216"/>
                </a:lnTo>
                <a:lnTo>
                  <a:pt x="322" y="1220"/>
                </a:lnTo>
                <a:lnTo>
                  <a:pt x="325" y="1221"/>
                </a:lnTo>
                <a:lnTo>
                  <a:pt x="325" y="1220"/>
                </a:lnTo>
                <a:lnTo>
                  <a:pt x="324" y="1215"/>
                </a:lnTo>
                <a:close/>
                <a:moveTo>
                  <a:pt x="330" y="1204"/>
                </a:moveTo>
                <a:lnTo>
                  <a:pt x="326" y="1199"/>
                </a:lnTo>
                <a:lnTo>
                  <a:pt x="324" y="1198"/>
                </a:lnTo>
                <a:lnTo>
                  <a:pt x="322" y="1202"/>
                </a:lnTo>
                <a:lnTo>
                  <a:pt x="326" y="1207"/>
                </a:lnTo>
                <a:lnTo>
                  <a:pt x="330" y="1210"/>
                </a:lnTo>
                <a:lnTo>
                  <a:pt x="332" y="1211"/>
                </a:lnTo>
                <a:lnTo>
                  <a:pt x="332" y="1209"/>
                </a:lnTo>
                <a:lnTo>
                  <a:pt x="330" y="1204"/>
                </a:lnTo>
                <a:close/>
                <a:moveTo>
                  <a:pt x="330" y="1192"/>
                </a:moveTo>
                <a:lnTo>
                  <a:pt x="327" y="1190"/>
                </a:lnTo>
                <a:lnTo>
                  <a:pt x="326" y="1189"/>
                </a:lnTo>
                <a:lnTo>
                  <a:pt x="325" y="1191"/>
                </a:lnTo>
                <a:lnTo>
                  <a:pt x="327" y="1195"/>
                </a:lnTo>
                <a:lnTo>
                  <a:pt x="330" y="1197"/>
                </a:lnTo>
                <a:lnTo>
                  <a:pt x="332" y="1198"/>
                </a:lnTo>
                <a:lnTo>
                  <a:pt x="332" y="1196"/>
                </a:lnTo>
                <a:lnTo>
                  <a:pt x="330" y="1192"/>
                </a:lnTo>
                <a:close/>
                <a:moveTo>
                  <a:pt x="238" y="1175"/>
                </a:moveTo>
                <a:lnTo>
                  <a:pt x="236" y="1171"/>
                </a:lnTo>
                <a:lnTo>
                  <a:pt x="235" y="1166"/>
                </a:lnTo>
                <a:lnTo>
                  <a:pt x="236" y="1159"/>
                </a:lnTo>
                <a:lnTo>
                  <a:pt x="238" y="1149"/>
                </a:lnTo>
                <a:lnTo>
                  <a:pt x="242" y="1141"/>
                </a:lnTo>
                <a:lnTo>
                  <a:pt x="247" y="1135"/>
                </a:lnTo>
                <a:lnTo>
                  <a:pt x="250" y="1132"/>
                </a:lnTo>
                <a:lnTo>
                  <a:pt x="254" y="1132"/>
                </a:lnTo>
                <a:lnTo>
                  <a:pt x="255" y="1143"/>
                </a:lnTo>
                <a:lnTo>
                  <a:pt x="255" y="1160"/>
                </a:lnTo>
                <a:lnTo>
                  <a:pt x="250" y="1156"/>
                </a:lnTo>
                <a:lnTo>
                  <a:pt x="244" y="1151"/>
                </a:lnTo>
                <a:lnTo>
                  <a:pt x="247" y="1160"/>
                </a:lnTo>
                <a:lnTo>
                  <a:pt x="248" y="1168"/>
                </a:lnTo>
                <a:lnTo>
                  <a:pt x="244" y="1165"/>
                </a:lnTo>
                <a:lnTo>
                  <a:pt x="240" y="1160"/>
                </a:lnTo>
                <a:lnTo>
                  <a:pt x="240" y="1168"/>
                </a:lnTo>
                <a:lnTo>
                  <a:pt x="238" y="1175"/>
                </a:lnTo>
                <a:close/>
                <a:moveTo>
                  <a:pt x="271" y="1107"/>
                </a:moveTo>
                <a:lnTo>
                  <a:pt x="271" y="1107"/>
                </a:lnTo>
                <a:lnTo>
                  <a:pt x="271" y="1107"/>
                </a:lnTo>
                <a:lnTo>
                  <a:pt x="271" y="1107"/>
                </a:lnTo>
                <a:lnTo>
                  <a:pt x="271" y="1106"/>
                </a:lnTo>
                <a:lnTo>
                  <a:pt x="271" y="1106"/>
                </a:lnTo>
                <a:lnTo>
                  <a:pt x="272" y="1106"/>
                </a:lnTo>
                <a:lnTo>
                  <a:pt x="279" y="1101"/>
                </a:lnTo>
                <a:lnTo>
                  <a:pt x="288" y="1096"/>
                </a:lnTo>
                <a:lnTo>
                  <a:pt x="296" y="1093"/>
                </a:lnTo>
                <a:lnTo>
                  <a:pt x="304" y="1091"/>
                </a:lnTo>
                <a:lnTo>
                  <a:pt x="307" y="1091"/>
                </a:lnTo>
                <a:lnTo>
                  <a:pt x="309" y="1093"/>
                </a:lnTo>
                <a:lnTo>
                  <a:pt x="310" y="1095"/>
                </a:lnTo>
                <a:lnTo>
                  <a:pt x="310" y="1097"/>
                </a:lnTo>
                <a:lnTo>
                  <a:pt x="309" y="1099"/>
                </a:lnTo>
                <a:lnTo>
                  <a:pt x="307" y="1100"/>
                </a:lnTo>
                <a:lnTo>
                  <a:pt x="307" y="1106"/>
                </a:lnTo>
                <a:lnTo>
                  <a:pt x="307" y="1112"/>
                </a:lnTo>
                <a:lnTo>
                  <a:pt x="304" y="1107"/>
                </a:lnTo>
                <a:lnTo>
                  <a:pt x="302" y="1102"/>
                </a:lnTo>
                <a:lnTo>
                  <a:pt x="301" y="1102"/>
                </a:lnTo>
                <a:lnTo>
                  <a:pt x="300" y="1102"/>
                </a:lnTo>
                <a:lnTo>
                  <a:pt x="300" y="1109"/>
                </a:lnTo>
                <a:lnTo>
                  <a:pt x="301" y="1117"/>
                </a:lnTo>
                <a:lnTo>
                  <a:pt x="297" y="1111"/>
                </a:lnTo>
                <a:lnTo>
                  <a:pt x="294" y="1103"/>
                </a:lnTo>
                <a:lnTo>
                  <a:pt x="292" y="1103"/>
                </a:lnTo>
                <a:lnTo>
                  <a:pt x="291" y="1103"/>
                </a:lnTo>
                <a:lnTo>
                  <a:pt x="291" y="1114"/>
                </a:lnTo>
                <a:lnTo>
                  <a:pt x="291" y="1126"/>
                </a:lnTo>
                <a:lnTo>
                  <a:pt x="288" y="1117"/>
                </a:lnTo>
                <a:lnTo>
                  <a:pt x="283" y="1107"/>
                </a:lnTo>
                <a:lnTo>
                  <a:pt x="283" y="1107"/>
                </a:lnTo>
                <a:lnTo>
                  <a:pt x="283" y="1106"/>
                </a:lnTo>
                <a:lnTo>
                  <a:pt x="280" y="1112"/>
                </a:lnTo>
                <a:lnTo>
                  <a:pt x="279" y="1118"/>
                </a:lnTo>
                <a:lnTo>
                  <a:pt x="278" y="1112"/>
                </a:lnTo>
                <a:lnTo>
                  <a:pt x="278" y="1106"/>
                </a:lnTo>
                <a:lnTo>
                  <a:pt x="274" y="1114"/>
                </a:lnTo>
                <a:lnTo>
                  <a:pt x="271" y="1124"/>
                </a:lnTo>
                <a:lnTo>
                  <a:pt x="271" y="1117"/>
                </a:lnTo>
                <a:lnTo>
                  <a:pt x="271" y="1111"/>
                </a:lnTo>
                <a:lnTo>
                  <a:pt x="271" y="1108"/>
                </a:lnTo>
                <a:lnTo>
                  <a:pt x="271" y="1107"/>
                </a:lnTo>
                <a:lnTo>
                  <a:pt x="271" y="1107"/>
                </a:lnTo>
                <a:lnTo>
                  <a:pt x="271" y="1107"/>
                </a:lnTo>
                <a:close/>
                <a:moveTo>
                  <a:pt x="331" y="1099"/>
                </a:moveTo>
                <a:lnTo>
                  <a:pt x="331" y="1095"/>
                </a:lnTo>
                <a:lnTo>
                  <a:pt x="332" y="1091"/>
                </a:lnTo>
                <a:lnTo>
                  <a:pt x="334" y="1088"/>
                </a:lnTo>
                <a:lnTo>
                  <a:pt x="337" y="1085"/>
                </a:lnTo>
                <a:lnTo>
                  <a:pt x="340" y="1083"/>
                </a:lnTo>
                <a:lnTo>
                  <a:pt x="345" y="1082"/>
                </a:lnTo>
                <a:lnTo>
                  <a:pt x="350" y="1081"/>
                </a:lnTo>
                <a:lnTo>
                  <a:pt x="355" y="1079"/>
                </a:lnTo>
                <a:lnTo>
                  <a:pt x="369" y="1078"/>
                </a:lnTo>
                <a:lnTo>
                  <a:pt x="382" y="1079"/>
                </a:lnTo>
                <a:lnTo>
                  <a:pt x="387" y="1082"/>
                </a:lnTo>
                <a:lnTo>
                  <a:pt x="390" y="1083"/>
                </a:lnTo>
                <a:lnTo>
                  <a:pt x="391" y="1085"/>
                </a:lnTo>
                <a:lnTo>
                  <a:pt x="390" y="1089"/>
                </a:lnTo>
                <a:lnTo>
                  <a:pt x="390" y="1089"/>
                </a:lnTo>
                <a:lnTo>
                  <a:pt x="388" y="1089"/>
                </a:lnTo>
                <a:lnTo>
                  <a:pt x="386" y="1093"/>
                </a:lnTo>
                <a:lnTo>
                  <a:pt x="385" y="1096"/>
                </a:lnTo>
                <a:lnTo>
                  <a:pt x="381" y="1103"/>
                </a:lnTo>
                <a:lnTo>
                  <a:pt x="378" y="1109"/>
                </a:lnTo>
                <a:lnTo>
                  <a:pt x="380" y="1102"/>
                </a:lnTo>
                <a:lnTo>
                  <a:pt x="382" y="1095"/>
                </a:lnTo>
                <a:lnTo>
                  <a:pt x="384" y="1091"/>
                </a:lnTo>
                <a:lnTo>
                  <a:pt x="384" y="1088"/>
                </a:lnTo>
                <a:lnTo>
                  <a:pt x="380" y="1087"/>
                </a:lnTo>
                <a:lnTo>
                  <a:pt x="376" y="1085"/>
                </a:lnTo>
                <a:lnTo>
                  <a:pt x="373" y="1089"/>
                </a:lnTo>
                <a:lnTo>
                  <a:pt x="370" y="1091"/>
                </a:lnTo>
                <a:lnTo>
                  <a:pt x="366" y="1097"/>
                </a:lnTo>
                <a:lnTo>
                  <a:pt x="361" y="1102"/>
                </a:lnTo>
                <a:lnTo>
                  <a:pt x="364" y="1096"/>
                </a:lnTo>
                <a:lnTo>
                  <a:pt x="368" y="1089"/>
                </a:lnTo>
                <a:lnTo>
                  <a:pt x="369" y="1087"/>
                </a:lnTo>
                <a:lnTo>
                  <a:pt x="372" y="1084"/>
                </a:lnTo>
                <a:lnTo>
                  <a:pt x="369" y="1084"/>
                </a:lnTo>
                <a:lnTo>
                  <a:pt x="368" y="1084"/>
                </a:lnTo>
                <a:lnTo>
                  <a:pt x="364" y="1087"/>
                </a:lnTo>
                <a:lnTo>
                  <a:pt x="362" y="1089"/>
                </a:lnTo>
                <a:lnTo>
                  <a:pt x="357" y="1095"/>
                </a:lnTo>
                <a:lnTo>
                  <a:pt x="352" y="1100"/>
                </a:lnTo>
                <a:lnTo>
                  <a:pt x="356" y="1094"/>
                </a:lnTo>
                <a:lnTo>
                  <a:pt x="360" y="1088"/>
                </a:lnTo>
                <a:lnTo>
                  <a:pt x="361" y="1085"/>
                </a:lnTo>
                <a:lnTo>
                  <a:pt x="363" y="1083"/>
                </a:lnTo>
                <a:lnTo>
                  <a:pt x="360" y="1083"/>
                </a:lnTo>
                <a:lnTo>
                  <a:pt x="358" y="1083"/>
                </a:lnTo>
                <a:lnTo>
                  <a:pt x="356" y="1085"/>
                </a:lnTo>
                <a:lnTo>
                  <a:pt x="354" y="1089"/>
                </a:lnTo>
                <a:lnTo>
                  <a:pt x="350" y="1095"/>
                </a:lnTo>
                <a:lnTo>
                  <a:pt x="345" y="1100"/>
                </a:lnTo>
                <a:lnTo>
                  <a:pt x="348" y="1094"/>
                </a:lnTo>
                <a:lnTo>
                  <a:pt x="351" y="1087"/>
                </a:lnTo>
                <a:lnTo>
                  <a:pt x="352" y="1085"/>
                </a:lnTo>
                <a:lnTo>
                  <a:pt x="354" y="1084"/>
                </a:lnTo>
                <a:lnTo>
                  <a:pt x="350" y="1084"/>
                </a:lnTo>
                <a:lnTo>
                  <a:pt x="346" y="1085"/>
                </a:lnTo>
                <a:lnTo>
                  <a:pt x="344" y="1091"/>
                </a:lnTo>
                <a:lnTo>
                  <a:pt x="342" y="1096"/>
                </a:lnTo>
                <a:lnTo>
                  <a:pt x="343" y="1091"/>
                </a:lnTo>
                <a:lnTo>
                  <a:pt x="344" y="1087"/>
                </a:lnTo>
                <a:lnTo>
                  <a:pt x="339" y="1088"/>
                </a:lnTo>
                <a:lnTo>
                  <a:pt x="336" y="1091"/>
                </a:lnTo>
                <a:lnTo>
                  <a:pt x="333" y="1094"/>
                </a:lnTo>
                <a:lnTo>
                  <a:pt x="331" y="1099"/>
                </a:lnTo>
                <a:close/>
                <a:moveTo>
                  <a:pt x="248" y="1100"/>
                </a:moveTo>
                <a:lnTo>
                  <a:pt x="252" y="1100"/>
                </a:lnTo>
                <a:lnTo>
                  <a:pt x="258" y="1101"/>
                </a:lnTo>
                <a:lnTo>
                  <a:pt x="260" y="1102"/>
                </a:lnTo>
                <a:lnTo>
                  <a:pt x="262" y="1103"/>
                </a:lnTo>
                <a:lnTo>
                  <a:pt x="264" y="1105"/>
                </a:lnTo>
                <a:lnTo>
                  <a:pt x="264" y="1106"/>
                </a:lnTo>
                <a:lnTo>
                  <a:pt x="261" y="1109"/>
                </a:lnTo>
                <a:lnTo>
                  <a:pt x="258" y="1114"/>
                </a:lnTo>
                <a:lnTo>
                  <a:pt x="252" y="1119"/>
                </a:lnTo>
                <a:lnTo>
                  <a:pt x="246" y="1124"/>
                </a:lnTo>
                <a:lnTo>
                  <a:pt x="248" y="1118"/>
                </a:lnTo>
                <a:lnTo>
                  <a:pt x="250" y="1112"/>
                </a:lnTo>
                <a:lnTo>
                  <a:pt x="253" y="1109"/>
                </a:lnTo>
                <a:lnTo>
                  <a:pt x="254" y="1108"/>
                </a:lnTo>
                <a:lnTo>
                  <a:pt x="252" y="1108"/>
                </a:lnTo>
                <a:lnTo>
                  <a:pt x="250" y="1108"/>
                </a:lnTo>
                <a:lnTo>
                  <a:pt x="244" y="1113"/>
                </a:lnTo>
                <a:lnTo>
                  <a:pt x="237" y="1119"/>
                </a:lnTo>
                <a:lnTo>
                  <a:pt x="238" y="1114"/>
                </a:lnTo>
                <a:lnTo>
                  <a:pt x="241" y="1109"/>
                </a:lnTo>
                <a:lnTo>
                  <a:pt x="242" y="1108"/>
                </a:lnTo>
                <a:lnTo>
                  <a:pt x="243" y="1107"/>
                </a:lnTo>
                <a:lnTo>
                  <a:pt x="242" y="1107"/>
                </a:lnTo>
                <a:lnTo>
                  <a:pt x="240" y="1107"/>
                </a:lnTo>
                <a:lnTo>
                  <a:pt x="236" y="1111"/>
                </a:lnTo>
                <a:lnTo>
                  <a:pt x="230" y="1114"/>
                </a:lnTo>
                <a:lnTo>
                  <a:pt x="232" y="1112"/>
                </a:lnTo>
                <a:lnTo>
                  <a:pt x="234" y="1108"/>
                </a:lnTo>
                <a:lnTo>
                  <a:pt x="236" y="1105"/>
                </a:lnTo>
                <a:lnTo>
                  <a:pt x="240" y="1103"/>
                </a:lnTo>
                <a:lnTo>
                  <a:pt x="243" y="1102"/>
                </a:lnTo>
                <a:lnTo>
                  <a:pt x="248" y="1100"/>
                </a:lnTo>
                <a:close/>
                <a:moveTo>
                  <a:pt x="192" y="1099"/>
                </a:moveTo>
                <a:lnTo>
                  <a:pt x="198" y="1096"/>
                </a:lnTo>
                <a:lnTo>
                  <a:pt x="204" y="1094"/>
                </a:lnTo>
                <a:lnTo>
                  <a:pt x="207" y="1094"/>
                </a:lnTo>
                <a:lnTo>
                  <a:pt x="212" y="1095"/>
                </a:lnTo>
                <a:lnTo>
                  <a:pt x="214" y="1097"/>
                </a:lnTo>
                <a:lnTo>
                  <a:pt x="217" y="1099"/>
                </a:lnTo>
                <a:lnTo>
                  <a:pt x="217" y="1099"/>
                </a:lnTo>
                <a:lnTo>
                  <a:pt x="217" y="1099"/>
                </a:lnTo>
                <a:lnTo>
                  <a:pt x="214" y="1102"/>
                </a:lnTo>
                <a:lnTo>
                  <a:pt x="211" y="1107"/>
                </a:lnTo>
                <a:lnTo>
                  <a:pt x="205" y="1111"/>
                </a:lnTo>
                <a:lnTo>
                  <a:pt x="199" y="1115"/>
                </a:lnTo>
                <a:lnTo>
                  <a:pt x="201" y="1109"/>
                </a:lnTo>
                <a:lnTo>
                  <a:pt x="204" y="1105"/>
                </a:lnTo>
                <a:lnTo>
                  <a:pt x="206" y="1102"/>
                </a:lnTo>
                <a:lnTo>
                  <a:pt x="208" y="1100"/>
                </a:lnTo>
                <a:lnTo>
                  <a:pt x="207" y="1100"/>
                </a:lnTo>
                <a:lnTo>
                  <a:pt x="205" y="1100"/>
                </a:lnTo>
                <a:lnTo>
                  <a:pt x="199" y="1106"/>
                </a:lnTo>
                <a:lnTo>
                  <a:pt x="192" y="1112"/>
                </a:lnTo>
                <a:lnTo>
                  <a:pt x="194" y="1107"/>
                </a:lnTo>
                <a:lnTo>
                  <a:pt x="195" y="1102"/>
                </a:lnTo>
                <a:lnTo>
                  <a:pt x="198" y="1101"/>
                </a:lnTo>
                <a:lnTo>
                  <a:pt x="199" y="1100"/>
                </a:lnTo>
                <a:lnTo>
                  <a:pt x="195" y="1099"/>
                </a:lnTo>
                <a:lnTo>
                  <a:pt x="192" y="1099"/>
                </a:lnTo>
                <a:close/>
                <a:moveTo>
                  <a:pt x="163" y="1112"/>
                </a:moveTo>
                <a:lnTo>
                  <a:pt x="166" y="1106"/>
                </a:lnTo>
                <a:lnTo>
                  <a:pt x="170" y="1099"/>
                </a:lnTo>
                <a:lnTo>
                  <a:pt x="172" y="1095"/>
                </a:lnTo>
                <a:lnTo>
                  <a:pt x="176" y="1094"/>
                </a:lnTo>
                <a:lnTo>
                  <a:pt x="180" y="1091"/>
                </a:lnTo>
                <a:lnTo>
                  <a:pt x="183" y="1091"/>
                </a:lnTo>
                <a:lnTo>
                  <a:pt x="182" y="1095"/>
                </a:lnTo>
                <a:lnTo>
                  <a:pt x="177" y="1101"/>
                </a:lnTo>
                <a:lnTo>
                  <a:pt x="171" y="1106"/>
                </a:lnTo>
                <a:lnTo>
                  <a:pt x="163" y="1112"/>
                </a:lnTo>
                <a:close/>
                <a:moveTo>
                  <a:pt x="112" y="1059"/>
                </a:moveTo>
                <a:lnTo>
                  <a:pt x="108" y="1059"/>
                </a:lnTo>
                <a:lnTo>
                  <a:pt x="102" y="1059"/>
                </a:lnTo>
                <a:lnTo>
                  <a:pt x="98" y="1060"/>
                </a:lnTo>
                <a:lnTo>
                  <a:pt x="96" y="1063"/>
                </a:lnTo>
                <a:lnTo>
                  <a:pt x="93" y="1065"/>
                </a:lnTo>
                <a:lnTo>
                  <a:pt x="92" y="1067"/>
                </a:lnTo>
                <a:lnTo>
                  <a:pt x="96" y="1067"/>
                </a:lnTo>
                <a:lnTo>
                  <a:pt x="100" y="1066"/>
                </a:lnTo>
                <a:lnTo>
                  <a:pt x="106" y="1063"/>
                </a:lnTo>
                <a:lnTo>
                  <a:pt x="112" y="1059"/>
                </a:lnTo>
                <a:close/>
                <a:moveTo>
                  <a:pt x="120" y="1066"/>
                </a:moveTo>
                <a:lnTo>
                  <a:pt x="112" y="1066"/>
                </a:lnTo>
                <a:lnTo>
                  <a:pt x="105" y="1067"/>
                </a:lnTo>
                <a:lnTo>
                  <a:pt x="102" y="1070"/>
                </a:lnTo>
                <a:lnTo>
                  <a:pt x="98" y="1073"/>
                </a:lnTo>
                <a:lnTo>
                  <a:pt x="96" y="1076"/>
                </a:lnTo>
                <a:lnTo>
                  <a:pt x="94" y="1079"/>
                </a:lnTo>
                <a:lnTo>
                  <a:pt x="98" y="1079"/>
                </a:lnTo>
                <a:lnTo>
                  <a:pt x="104" y="1077"/>
                </a:lnTo>
                <a:lnTo>
                  <a:pt x="111" y="1072"/>
                </a:lnTo>
                <a:lnTo>
                  <a:pt x="120" y="1066"/>
                </a:lnTo>
                <a:close/>
                <a:moveTo>
                  <a:pt x="102" y="1085"/>
                </a:moveTo>
                <a:lnTo>
                  <a:pt x="104" y="1084"/>
                </a:lnTo>
                <a:lnTo>
                  <a:pt x="108" y="1082"/>
                </a:lnTo>
                <a:lnTo>
                  <a:pt x="111" y="1082"/>
                </a:lnTo>
                <a:lnTo>
                  <a:pt x="114" y="1083"/>
                </a:lnTo>
                <a:lnTo>
                  <a:pt x="112" y="1084"/>
                </a:lnTo>
                <a:lnTo>
                  <a:pt x="110" y="1085"/>
                </a:lnTo>
                <a:lnTo>
                  <a:pt x="106" y="1085"/>
                </a:lnTo>
                <a:lnTo>
                  <a:pt x="102" y="1085"/>
                </a:lnTo>
                <a:close/>
                <a:moveTo>
                  <a:pt x="120" y="913"/>
                </a:moveTo>
                <a:lnTo>
                  <a:pt x="123" y="911"/>
                </a:lnTo>
                <a:lnTo>
                  <a:pt x="128" y="910"/>
                </a:lnTo>
                <a:lnTo>
                  <a:pt x="130" y="911"/>
                </a:lnTo>
                <a:lnTo>
                  <a:pt x="133" y="911"/>
                </a:lnTo>
                <a:lnTo>
                  <a:pt x="135" y="914"/>
                </a:lnTo>
                <a:lnTo>
                  <a:pt x="136" y="915"/>
                </a:lnTo>
                <a:lnTo>
                  <a:pt x="134" y="916"/>
                </a:lnTo>
                <a:lnTo>
                  <a:pt x="130" y="916"/>
                </a:lnTo>
                <a:lnTo>
                  <a:pt x="124" y="915"/>
                </a:lnTo>
                <a:lnTo>
                  <a:pt x="120" y="913"/>
                </a:lnTo>
                <a:close/>
                <a:moveTo>
                  <a:pt x="112" y="928"/>
                </a:moveTo>
                <a:lnTo>
                  <a:pt x="117" y="925"/>
                </a:lnTo>
                <a:lnTo>
                  <a:pt x="121" y="922"/>
                </a:lnTo>
                <a:lnTo>
                  <a:pt x="124" y="921"/>
                </a:lnTo>
                <a:lnTo>
                  <a:pt x="127" y="920"/>
                </a:lnTo>
                <a:lnTo>
                  <a:pt x="130" y="921"/>
                </a:lnTo>
                <a:lnTo>
                  <a:pt x="133" y="922"/>
                </a:lnTo>
                <a:lnTo>
                  <a:pt x="130" y="923"/>
                </a:lnTo>
                <a:lnTo>
                  <a:pt x="126" y="926"/>
                </a:lnTo>
                <a:lnTo>
                  <a:pt x="120" y="927"/>
                </a:lnTo>
                <a:lnTo>
                  <a:pt x="112" y="928"/>
                </a:lnTo>
                <a:close/>
                <a:moveTo>
                  <a:pt x="106" y="955"/>
                </a:moveTo>
                <a:lnTo>
                  <a:pt x="112" y="952"/>
                </a:lnTo>
                <a:lnTo>
                  <a:pt x="117" y="950"/>
                </a:lnTo>
                <a:lnTo>
                  <a:pt x="121" y="949"/>
                </a:lnTo>
                <a:lnTo>
                  <a:pt x="124" y="950"/>
                </a:lnTo>
                <a:lnTo>
                  <a:pt x="128" y="951"/>
                </a:lnTo>
                <a:lnTo>
                  <a:pt x="130" y="952"/>
                </a:lnTo>
                <a:lnTo>
                  <a:pt x="127" y="955"/>
                </a:lnTo>
                <a:lnTo>
                  <a:pt x="122" y="956"/>
                </a:lnTo>
                <a:lnTo>
                  <a:pt x="115" y="956"/>
                </a:lnTo>
                <a:lnTo>
                  <a:pt x="106" y="955"/>
                </a:lnTo>
                <a:close/>
                <a:moveTo>
                  <a:pt x="115" y="944"/>
                </a:moveTo>
                <a:lnTo>
                  <a:pt x="117" y="941"/>
                </a:lnTo>
                <a:lnTo>
                  <a:pt x="120" y="940"/>
                </a:lnTo>
                <a:lnTo>
                  <a:pt x="124" y="940"/>
                </a:lnTo>
                <a:lnTo>
                  <a:pt x="127" y="941"/>
                </a:lnTo>
                <a:lnTo>
                  <a:pt x="123" y="943"/>
                </a:lnTo>
                <a:lnTo>
                  <a:pt x="115" y="944"/>
                </a:lnTo>
                <a:close/>
                <a:moveTo>
                  <a:pt x="82" y="1046"/>
                </a:moveTo>
                <a:lnTo>
                  <a:pt x="85" y="1043"/>
                </a:lnTo>
                <a:lnTo>
                  <a:pt x="87" y="1040"/>
                </a:lnTo>
                <a:lnTo>
                  <a:pt x="93" y="1039"/>
                </a:lnTo>
                <a:lnTo>
                  <a:pt x="98" y="1039"/>
                </a:lnTo>
                <a:lnTo>
                  <a:pt x="96" y="1041"/>
                </a:lnTo>
                <a:lnTo>
                  <a:pt x="92" y="1042"/>
                </a:lnTo>
                <a:lnTo>
                  <a:pt x="87" y="1045"/>
                </a:lnTo>
                <a:lnTo>
                  <a:pt x="82" y="1046"/>
                </a:lnTo>
                <a:close/>
                <a:moveTo>
                  <a:pt x="78" y="1036"/>
                </a:moveTo>
                <a:lnTo>
                  <a:pt x="82" y="1033"/>
                </a:lnTo>
                <a:lnTo>
                  <a:pt x="86" y="1029"/>
                </a:lnTo>
                <a:lnTo>
                  <a:pt x="90" y="1028"/>
                </a:lnTo>
                <a:lnTo>
                  <a:pt x="93" y="1027"/>
                </a:lnTo>
                <a:lnTo>
                  <a:pt x="97" y="1028"/>
                </a:lnTo>
                <a:lnTo>
                  <a:pt x="100" y="1028"/>
                </a:lnTo>
                <a:lnTo>
                  <a:pt x="97" y="1031"/>
                </a:lnTo>
                <a:lnTo>
                  <a:pt x="92" y="1034"/>
                </a:lnTo>
                <a:lnTo>
                  <a:pt x="85" y="1035"/>
                </a:lnTo>
                <a:lnTo>
                  <a:pt x="78" y="1036"/>
                </a:lnTo>
                <a:close/>
                <a:moveTo>
                  <a:pt x="75" y="1028"/>
                </a:moveTo>
                <a:lnTo>
                  <a:pt x="80" y="1023"/>
                </a:lnTo>
                <a:lnTo>
                  <a:pt x="85" y="1019"/>
                </a:lnTo>
                <a:lnTo>
                  <a:pt x="88" y="1018"/>
                </a:lnTo>
                <a:lnTo>
                  <a:pt x="92" y="1017"/>
                </a:lnTo>
                <a:lnTo>
                  <a:pt x="96" y="1017"/>
                </a:lnTo>
                <a:lnTo>
                  <a:pt x="99" y="1018"/>
                </a:lnTo>
                <a:lnTo>
                  <a:pt x="96" y="1022"/>
                </a:lnTo>
                <a:lnTo>
                  <a:pt x="91" y="1024"/>
                </a:lnTo>
                <a:lnTo>
                  <a:pt x="84" y="1025"/>
                </a:lnTo>
                <a:lnTo>
                  <a:pt x="75" y="1028"/>
                </a:lnTo>
                <a:close/>
                <a:moveTo>
                  <a:pt x="74" y="1017"/>
                </a:moveTo>
                <a:lnTo>
                  <a:pt x="79" y="1013"/>
                </a:lnTo>
                <a:lnTo>
                  <a:pt x="82" y="1009"/>
                </a:lnTo>
                <a:lnTo>
                  <a:pt x="86" y="1006"/>
                </a:lnTo>
                <a:lnTo>
                  <a:pt x="90" y="1005"/>
                </a:lnTo>
                <a:lnTo>
                  <a:pt x="93" y="1005"/>
                </a:lnTo>
                <a:lnTo>
                  <a:pt x="96" y="1006"/>
                </a:lnTo>
                <a:lnTo>
                  <a:pt x="93" y="1010"/>
                </a:lnTo>
                <a:lnTo>
                  <a:pt x="90" y="1012"/>
                </a:lnTo>
                <a:lnTo>
                  <a:pt x="82" y="1015"/>
                </a:lnTo>
                <a:lnTo>
                  <a:pt x="74" y="1017"/>
                </a:lnTo>
                <a:close/>
                <a:moveTo>
                  <a:pt x="80" y="998"/>
                </a:moveTo>
                <a:lnTo>
                  <a:pt x="84" y="994"/>
                </a:lnTo>
                <a:lnTo>
                  <a:pt x="86" y="991"/>
                </a:lnTo>
                <a:lnTo>
                  <a:pt x="92" y="988"/>
                </a:lnTo>
                <a:lnTo>
                  <a:pt x="96" y="989"/>
                </a:lnTo>
                <a:lnTo>
                  <a:pt x="94" y="992"/>
                </a:lnTo>
                <a:lnTo>
                  <a:pt x="91" y="994"/>
                </a:lnTo>
                <a:lnTo>
                  <a:pt x="86" y="995"/>
                </a:lnTo>
                <a:lnTo>
                  <a:pt x="80" y="998"/>
                </a:lnTo>
                <a:close/>
                <a:moveTo>
                  <a:pt x="6" y="928"/>
                </a:moveTo>
                <a:lnTo>
                  <a:pt x="2" y="921"/>
                </a:lnTo>
                <a:lnTo>
                  <a:pt x="1" y="913"/>
                </a:lnTo>
                <a:lnTo>
                  <a:pt x="2" y="908"/>
                </a:lnTo>
                <a:lnTo>
                  <a:pt x="4" y="907"/>
                </a:lnTo>
                <a:lnTo>
                  <a:pt x="7" y="908"/>
                </a:lnTo>
                <a:lnTo>
                  <a:pt x="9" y="910"/>
                </a:lnTo>
                <a:lnTo>
                  <a:pt x="8" y="921"/>
                </a:lnTo>
                <a:lnTo>
                  <a:pt x="6" y="928"/>
                </a:lnTo>
                <a:close/>
                <a:moveTo>
                  <a:pt x="262" y="647"/>
                </a:moveTo>
                <a:lnTo>
                  <a:pt x="247" y="635"/>
                </a:lnTo>
                <a:lnTo>
                  <a:pt x="232" y="623"/>
                </a:lnTo>
                <a:lnTo>
                  <a:pt x="217" y="614"/>
                </a:lnTo>
                <a:lnTo>
                  <a:pt x="202" y="607"/>
                </a:lnTo>
                <a:lnTo>
                  <a:pt x="189" y="602"/>
                </a:lnTo>
                <a:lnTo>
                  <a:pt x="175" y="598"/>
                </a:lnTo>
                <a:lnTo>
                  <a:pt x="163" y="597"/>
                </a:lnTo>
                <a:lnTo>
                  <a:pt x="151" y="598"/>
                </a:lnTo>
                <a:lnTo>
                  <a:pt x="140" y="601"/>
                </a:lnTo>
                <a:lnTo>
                  <a:pt x="130" y="605"/>
                </a:lnTo>
                <a:lnTo>
                  <a:pt x="122" y="609"/>
                </a:lnTo>
                <a:lnTo>
                  <a:pt x="114" y="615"/>
                </a:lnTo>
                <a:lnTo>
                  <a:pt x="105" y="621"/>
                </a:lnTo>
                <a:lnTo>
                  <a:pt x="98" y="627"/>
                </a:lnTo>
                <a:lnTo>
                  <a:pt x="91" y="634"/>
                </a:lnTo>
                <a:lnTo>
                  <a:pt x="85" y="643"/>
                </a:lnTo>
                <a:lnTo>
                  <a:pt x="74" y="658"/>
                </a:lnTo>
                <a:lnTo>
                  <a:pt x="64" y="676"/>
                </a:lnTo>
                <a:lnTo>
                  <a:pt x="56" y="695"/>
                </a:lnTo>
                <a:lnTo>
                  <a:pt x="49" y="713"/>
                </a:lnTo>
                <a:lnTo>
                  <a:pt x="56" y="703"/>
                </a:lnTo>
                <a:lnTo>
                  <a:pt x="63" y="693"/>
                </a:lnTo>
                <a:lnTo>
                  <a:pt x="67" y="689"/>
                </a:lnTo>
                <a:lnTo>
                  <a:pt x="70" y="687"/>
                </a:lnTo>
                <a:lnTo>
                  <a:pt x="74" y="685"/>
                </a:lnTo>
                <a:lnTo>
                  <a:pt x="78" y="683"/>
                </a:lnTo>
                <a:lnTo>
                  <a:pt x="68" y="700"/>
                </a:lnTo>
                <a:lnTo>
                  <a:pt x="58" y="717"/>
                </a:lnTo>
                <a:lnTo>
                  <a:pt x="51" y="734"/>
                </a:lnTo>
                <a:lnTo>
                  <a:pt x="44" y="752"/>
                </a:lnTo>
                <a:lnTo>
                  <a:pt x="39" y="770"/>
                </a:lnTo>
                <a:lnTo>
                  <a:pt x="34" y="788"/>
                </a:lnTo>
                <a:lnTo>
                  <a:pt x="32" y="807"/>
                </a:lnTo>
                <a:lnTo>
                  <a:pt x="31" y="826"/>
                </a:lnTo>
                <a:lnTo>
                  <a:pt x="28" y="831"/>
                </a:lnTo>
                <a:lnTo>
                  <a:pt x="27" y="836"/>
                </a:lnTo>
                <a:lnTo>
                  <a:pt x="24" y="839"/>
                </a:lnTo>
                <a:lnTo>
                  <a:pt x="20" y="843"/>
                </a:lnTo>
                <a:lnTo>
                  <a:pt x="14" y="848"/>
                </a:lnTo>
                <a:lnTo>
                  <a:pt x="10" y="853"/>
                </a:lnTo>
                <a:lnTo>
                  <a:pt x="7" y="857"/>
                </a:lnTo>
                <a:lnTo>
                  <a:pt x="4" y="862"/>
                </a:lnTo>
                <a:lnTo>
                  <a:pt x="2" y="871"/>
                </a:lnTo>
                <a:lnTo>
                  <a:pt x="1" y="879"/>
                </a:lnTo>
                <a:lnTo>
                  <a:pt x="7" y="872"/>
                </a:lnTo>
                <a:lnTo>
                  <a:pt x="14" y="861"/>
                </a:lnTo>
                <a:lnTo>
                  <a:pt x="20" y="853"/>
                </a:lnTo>
                <a:lnTo>
                  <a:pt x="26" y="845"/>
                </a:lnTo>
                <a:lnTo>
                  <a:pt x="31" y="836"/>
                </a:lnTo>
                <a:lnTo>
                  <a:pt x="36" y="824"/>
                </a:lnTo>
                <a:lnTo>
                  <a:pt x="39" y="807"/>
                </a:lnTo>
                <a:lnTo>
                  <a:pt x="42" y="791"/>
                </a:lnTo>
                <a:lnTo>
                  <a:pt x="45" y="776"/>
                </a:lnTo>
                <a:lnTo>
                  <a:pt x="48" y="763"/>
                </a:lnTo>
                <a:lnTo>
                  <a:pt x="52" y="747"/>
                </a:lnTo>
                <a:lnTo>
                  <a:pt x="58" y="734"/>
                </a:lnTo>
                <a:lnTo>
                  <a:pt x="64" y="721"/>
                </a:lnTo>
                <a:lnTo>
                  <a:pt x="73" y="706"/>
                </a:lnTo>
                <a:lnTo>
                  <a:pt x="80" y="694"/>
                </a:lnTo>
                <a:lnTo>
                  <a:pt x="88" y="681"/>
                </a:lnTo>
                <a:lnTo>
                  <a:pt x="98" y="670"/>
                </a:lnTo>
                <a:lnTo>
                  <a:pt x="108" y="659"/>
                </a:lnTo>
                <a:lnTo>
                  <a:pt x="117" y="650"/>
                </a:lnTo>
                <a:lnTo>
                  <a:pt x="128" y="641"/>
                </a:lnTo>
                <a:lnTo>
                  <a:pt x="139" y="634"/>
                </a:lnTo>
                <a:lnTo>
                  <a:pt x="150" y="628"/>
                </a:lnTo>
                <a:lnTo>
                  <a:pt x="150" y="629"/>
                </a:lnTo>
                <a:lnTo>
                  <a:pt x="150" y="631"/>
                </a:lnTo>
                <a:lnTo>
                  <a:pt x="139" y="638"/>
                </a:lnTo>
                <a:lnTo>
                  <a:pt x="129" y="645"/>
                </a:lnTo>
                <a:lnTo>
                  <a:pt x="120" y="653"/>
                </a:lnTo>
                <a:lnTo>
                  <a:pt x="110" y="662"/>
                </a:lnTo>
                <a:lnTo>
                  <a:pt x="102" y="673"/>
                </a:lnTo>
                <a:lnTo>
                  <a:pt x="92" y="683"/>
                </a:lnTo>
                <a:lnTo>
                  <a:pt x="84" y="695"/>
                </a:lnTo>
                <a:lnTo>
                  <a:pt x="75" y="710"/>
                </a:lnTo>
                <a:lnTo>
                  <a:pt x="67" y="724"/>
                </a:lnTo>
                <a:lnTo>
                  <a:pt x="60" y="741"/>
                </a:lnTo>
                <a:lnTo>
                  <a:pt x="56" y="751"/>
                </a:lnTo>
                <a:lnTo>
                  <a:pt x="52" y="761"/>
                </a:lnTo>
                <a:lnTo>
                  <a:pt x="50" y="772"/>
                </a:lnTo>
                <a:lnTo>
                  <a:pt x="49" y="784"/>
                </a:lnTo>
                <a:lnTo>
                  <a:pt x="45" y="808"/>
                </a:lnTo>
                <a:lnTo>
                  <a:pt x="39" y="827"/>
                </a:lnTo>
                <a:lnTo>
                  <a:pt x="33" y="843"/>
                </a:lnTo>
                <a:lnTo>
                  <a:pt x="27" y="855"/>
                </a:lnTo>
                <a:lnTo>
                  <a:pt x="14" y="871"/>
                </a:lnTo>
                <a:lnTo>
                  <a:pt x="8" y="880"/>
                </a:lnTo>
                <a:lnTo>
                  <a:pt x="6" y="887"/>
                </a:lnTo>
                <a:lnTo>
                  <a:pt x="4" y="896"/>
                </a:lnTo>
                <a:lnTo>
                  <a:pt x="13" y="883"/>
                </a:lnTo>
                <a:lnTo>
                  <a:pt x="20" y="872"/>
                </a:lnTo>
                <a:lnTo>
                  <a:pt x="26" y="863"/>
                </a:lnTo>
                <a:lnTo>
                  <a:pt x="31" y="857"/>
                </a:lnTo>
                <a:lnTo>
                  <a:pt x="36" y="851"/>
                </a:lnTo>
                <a:lnTo>
                  <a:pt x="39" y="844"/>
                </a:lnTo>
                <a:lnTo>
                  <a:pt x="44" y="837"/>
                </a:lnTo>
                <a:lnTo>
                  <a:pt x="48" y="827"/>
                </a:lnTo>
                <a:lnTo>
                  <a:pt x="55" y="791"/>
                </a:lnTo>
                <a:lnTo>
                  <a:pt x="62" y="754"/>
                </a:lnTo>
                <a:lnTo>
                  <a:pt x="66" y="745"/>
                </a:lnTo>
                <a:lnTo>
                  <a:pt x="69" y="734"/>
                </a:lnTo>
                <a:lnTo>
                  <a:pt x="74" y="724"/>
                </a:lnTo>
                <a:lnTo>
                  <a:pt x="79" y="713"/>
                </a:lnTo>
                <a:lnTo>
                  <a:pt x="86" y="701"/>
                </a:lnTo>
                <a:lnTo>
                  <a:pt x="93" y="691"/>
                </a:lnTo>
                <a:lnTo>
                  <a:pt x="103" y="679"/>
                </a:lnTo>
                <a:lnTo>
                  <a:pt x="114" y="665"/>
                </a:lnTo>
                <a:lnTo>
                  <a:pt x="116" y="665"/>
                </a:lnTo>
                <a:lnTo>
                  <a:pt x="118" y="665"/>
                </a:lnTo>
                <a:lnTo>
                  <a:pt x="108" y="679"/>
                </a:lnTo>
                <a:lnTo>
                  <a:pt x="98" y="692"/>
                </a:lnTo>
                <a:lnTo>
                  <a:pt x="88" y="705"/>
                </a:lnTo>
                <a:lnTo>
                  <a:pt x="81" y="721"/>
                </a:lnTo>
                <a:lnTo>
                  <a:pt x="74" y="736"/>
                </a:lnTo>
                <a:lnTo>
                  <a:pt x="68" y="755"/>
                </a:lnTo>
                <a:lnTo>
                  <a:pt x="62" y="777"/>
                </a:lnTo>
                <a:lnTo>
                  <a:pt x="58" y="801"/>
                </a:lnTo>
                <a:lnTo>
                  <a:pt x="57" y="811"/>
                </a:lnTo>
                <a:lnTo>
                  <a:pt x="55" y="820"/>
                </a:lnTo>
                <a:lnTo>
                  <a:pt x="52" y="830"/>
                </a:lnTo>
                <a:lnTo>
                  <a:pt x="49" y="838"/>
                </a:lnTo>
                <a:lnTo>
                  <a:pt x="42" y="849"/>
                </a:lnTo>
                <a:lnTo>
                  <a:pt x="34" y="859"/>
                </a:lnTo>
                <a:lnTo>
                  <a:pt x="30" y="863"/>
                </a:lnTo>
                <a:lnTo>
                  <a:pt x="26" y="868"/>
                </a:lnTo>
                <a:lnTo>
                  <a:pt x="24" y="874"/>
                </a:lnTo>
                <a:lnTo>
                  <a:pt x="21" y="879"/>
                </a:lnTo>
                <a:lnTo>
                  <a:pt x="22" y="879"/>
                </a:lnTo>
                <a:lnTo>
                  <a:pt x="24" y="879"/>
                </a:lnTo>
                <a:lnTo>
                  <a:pt x="31" y="871"/>
                </a:lnTo>
                <a:lnTo>
                  <a:pt x="39" y="861"/>
                </a:lnTo>
                <a:lnTo>
                  <a:pt x="48" y="850"/>
                </a:lnTo>
                <a:lnTo>
                  <a:pt x="54" y="841"/>
                </a:lnTo>
                <a:lnTo>
                  <a:pt x="58" y="826"/>
                </a:lnTo>
                <a:lnTo>
                  <a:pt x="63" y="812"/>
                </a:lnTo>
                <a:lnTo>
                  <a:pt x="67" y="796"/>
                </a:lnTo>
                <a:lnTo>
                  <a:pt x="69" y="781"/>
                </a:lnTo>
                <a:lnTo>
                  <a:pt x="72" y="764"/>
                </a:lnTo>
                <a:lnTo>
                  <a:pt x="76" y="748"/>
                </a:lnTo>
                <a:lnTo>
                  <a:pt x="81" y="733"/>
                </a:lnTo>
                <a:lnTo>
                  <a:pt x="90" y="718"/>
                </a:lnTo>
                <a:lnTo>
                  <a:pt x="100" y="700"/>
                </a:lnTo>
                <a:lnTo>
                  <a:pt x="111" y="685"/>
                </a:lnTo>
                <a:lnTo>
                  <a:pt x="122" y="670"/>
                </a:lnTo>
                <a:lnTo>
                  <a:pt x="133" y="658"/>
                </a:lnTo>
                <a:lnTo>
                  <a:pt x="144" y="649"/>
                </a:lnTo>
                <a:lnTo>
                  <a:pt x="156" y="639"/>
                </a:lnTo>
                <a:lnTo>
                  <a:pt x="168" y="632"/>
                </a:lnTo>
                <a:lnTo>
                  <a:pt x="182" y="626"/>
                </a:lnTo>
                <a:lnTo>
                  <a:pt x="184" y="626"/>
                </a:lnTo>
                <a:lnTo>
                  <a:pt x="186" y="626"/>
                </a:lnTo>
                <a:lnTo>
                  <a:pt x="169" y="635"/>
                </a:lnTo>
                <a:lnTo>
                  <a:pt x="154" y="645"/>
                </a:lnTo>
                <a:lnTo>
                  <a:pt x="142" y="655"/>
                </a:lnTo>
                <a:lnTo>
                  <a:pt x="133" y="663"/>
                </a:lnTo>
                <a:lnTo>
                  <a:pt x="117" y="682"/>
                </a:lnTo>
                <a:lnTo>
                  <a:pt x="103" y="704"/>
                </a:lnTo>
                <a:lnTo>
                  <a:pt x="97" y="711"/>
                </a:lnTo>
                <a:lnTo>
                  <a:pt x="92" y="721"/>
                </a:lnTo>
                <a:lnTo>
                  <a:pt x="87" y="730"/>
                </a:lnTo>
                <a:lnTo>
                  <a:pt x="82" y="743"/>
                </a:lnTo>
                <a:lnTo>
                  <a:pt x="79" y="758"/>
                </a:lnTo>
                <a:lnTo>
                  <a:pt x="75" y="773"/>
                </a:lnTo>
                <a:lnTo>
                  <a:pt x="73" y="790"/>
                </a:lnTo>
                <a:lnTo>
                  <a:pt x="69" y="806"/>
                </a:lnTo>
                <a:lnTo>
                  <a:pt x="68" y="815"/>
                </a:lnTo>
                <a:lnTo>
                  <a:pt x="66" y="824"/>
                </a:lnTo>
                <a:lnTo>
                  <a:pt x="63" y="831"/>
                </a:lnTo>
                <a:lnTo>
                  <a:pt x="61" y="838"/>
                </a:lnTo>
                <a:lnTo>
                  <a:pt x="54" y="850"/>
                </a:lnTo>
                <a:lnTo>
                  <a:pt x="46" y="860"/>
                </a:lnTo>
                <a:lnTo>
                  <a:pt x="38" y="868"/>
                </a:lnTo>
                <a:lnTo>
                  <a:pt x="31" y="877"/>
                </a:lnTo>
                <a:lnTo>
                  <a:pt x="26" y="889"/>
                </a:lnTo>
                <a:lnTo>
                  <a:pt x="21" y="901"/>
                </a:lnTo>
                <a:lnTo>
                  <a:pt x="24" y="901"/>
                </a:lnTo>
                <a:lnTo>
                  <a:pt x="25" y="899"/>
                </a:lnTo>
                <a:lnTo>
                  <a:pt x="30" y="887"/>
                </a:lnTo>
                <a:lnTo>
                  <a:pt x="34" y="879"/>
                </a:lnTo>
                <a:lnTo>
                  <a:pt x="39" y="873"/>
                </a:lnTo>
                <a:lnTo>
                  <a:pt x="43" y="869"/>
                </a:lnTo>
                <a:lnTo>
                  <a:pt x="50" y="865"/>
                </a:lnTo>
                <a:lnTo>
                  <a:pt x="57" y="857"/>
                </a:lnTo>
                <a:lnTo>
                  <a:pt x="62" y="850"/>
                </a:lnTo>
                <a:lnTo>
                  <a:pt x="68" y="841"/>
                </a:lnTo>
                <a:lnTo>
                  <a:pt x="72" y="829"/>
                </a:lnTo>
                <a:lnTo>
                  <a:pt x="75" y="817"/>
                </a:lnTo>
                <a:lnTo>
                  <a:pt x="79" y="790"/>
                </a:lnTo>
                <a:lnTo>
                  <a:pt x="84" y="766"/>
                </a:lnTo>
                <a:lnTo>
                  <a:pt x="91" y="746"/>
                </a:lnTo>
                <a:lnTo>
                  <a:pt x="99" y="727"/>
                </a:lnTo>
                <a:lnTo>
                  <a:pt x="111" y="706"/>
                </a:lnTo>
                <a:lnTo>
                  <a:pt x="124" y="686"/>
                </a:lnTo>
                <a:lnTo>
                  <a:pt x="133" y="675"/>
                </a:lnTo>
                <a:lnTo>
                  <a:pt x="140" y="667"/>
                </a:lnTo>
                <a:lnTo>
                  <a:pt x="150" y="657"/>
                </a:lnTo>
                <a:lnTo>
                  <a:pt x="158" y="650"/>
                </a:lnTo>
                <a:lnTo>
                  <a:pt x="165" y="644"/>
                </a:lnTo>
                <a:lnTo>
                  <a:pt x="174" y="639"/>
                </a:lnTo>
                <a:lnTo>
                  <a:pt x="182" y="634"/>
                </a:lnTo>
                <a:lnTo>
                  <a:pt x="192" y="631"/>
                </a:lnTo>
                <a:lnTo>
                  <a:pt x="194" y="631"/>
                </a:lnTo>
                <a:lnTo>
                  <a:pt x="195" y="631"/>
                </a:lnTo>
                <a:lnTo>
                  <a:pt x="183" y="638"/>
                </a:lnTo>
                <a:lnTo>
                  <a:pt x="172" y="644"/>
                </a:lnTo>
                <a:lnTo>
                  <a:pt x="163" y="651"/>
                </a:lnTo>
                <a:lnTo>
                  <a:pt x="153" y="658"/>
                </a:lnTo>
                <a:lnTo>
                  <a:pt x="145" y="667"/>
                </a:lnTo>
                <a:lnTo>
                  <a:pt x="136" y="676"/>
                </a:lnTo>
                <a:lnTo>
                  <a:pt x="129" y="686"/>
                </a:lnTo>
                <a:lnTo>
                  <a:pt x="122" y="695"/>
                </a:lnTo>
                <a:lnTo>
                  <a:pt x="115" y="706"/>
                </a:lnTo>
                <a:lnTo>
                  <a:pt x="109" y="716"/>
                </a:lnTo>
                <a:lnTo>
                  <a:pt x="104" y="727"/>
                </a:lnTo>
                <a:lnTo>
                  <a:pt x="99" y="736"/>
                </a:lnTo>
                <a:lnTo>
                  <a:pt x="92" y="755"/>
                </a:lnTo>
                <a:lnTo>
                  <a:pt x="86" y="776"/>
                </a:lnTo>
                <a:lnTo>
                  <a:pt x="82" y="796"/>
                </a:lnTo>
                <a:lnTo>
                  <a:pt x="80" y="818"/>
                </a:lnTo>
                <a:lnTo>
                  <a:pt x="81" y="817"/>
                </a:lnTo>
                <a:lnTo>
                  <a:pt x="84" y="817"/>
                </a:lnTo>
                <a:lnTo>
                  <a:pt x="88" y="793"/>
                </a:lnTo>
                <a:lnTo>
                  <a:pt x="94" y="770"/>
                </a:lnTo>
                <a:lnTo>
                  <a:pt x="102" y="749"/>
                </a:lnTo>
                <a:lnTo>
                  <a:pt x="109" y="730"/>
                </a:lnTo>
                <a:lnTo>
                  <a:pt x="118" y="713"/>
                </a:lnTo>
                <a:lnTo>
                  <a:pt x="128" y="698"/>
                </a:lnTo>
                <a:lnTo>
                  <a:pt x="138" y="685"/>
                </a:lnTo>
                <a:lnTo>
                  <a:pt x="148" y="673"/>
                </a:lnTo>
                <a:lnTo>
                  <a:pt x="162" y="661"/>
                </a:lnTo>
                <a:lnTo>
                  <a:pt x="176" y="650"/>
                </a:lnTo>
                <a:lnTo>
                  <a:pt x="183" y="646"/>
                </a:lnTo>
                <a:lnTo>
                  <a:pt x="190" y="643"/>
                </a:lnTo>
                <a:lnTo>
                  <a:pt x="198" y="639"/>
                </a:lnTo>
                <a:lnTo>
                  <a:pt x="204" y="638"/>
                </a:lnTo>
                <a:lnTo>
                  <a:pt x="211" y="637"/>
                </a:lnTo>
                <a:lnTo>
                  <a:pt x="217" y="637"/>
                </a:lnTo>
                <a:lnTo>
                  <a:pt x="206" y="640"/>
                </a:lnTo>
                <a:lnTo>
                  <a:pt x="195" y="644"/>
                </a:lnTo>
                <a:lnTo>
                  <a:pt x="186" y="649"/>
                </a:lnTo>
                <a:lnTo>
                  <a:pt x="176" y="655"/>
                </a:lnTo>
                <a:lnTo>
                  <a:pt x="166" y="661"/>
                </a:lnTo>
                <a:lnTo>
                  <a:pt x="157" y="669"/>
                </a:lnTo>
                <a:lnTo>
                  <a:pt x="148" y="679"/>
                </a:lnTo>
                <a:lnTo>
                  <a:pt x="140" y="689"/>
                </a:lnTo>
                <a:lnTo>
                  <a:pt x="142" y="689"/>
                </a:lnTo>
                <a:lnTo>
                  <a:pt x="145" y="689"/>
                </a:lnTo>
                <a:lnTo>
                  <a:pt x="153" y="680"/>
                </a:lnTo>
                <a:lnTo>
                  <a:pt x="163" y="671"/>
                </a:lnTo>
                <a:lnTo>
                  <a:pt x="172" y="664"/>
                </a:lnTo>
                <a:lnTo>
                  <a:pt x="182" y="658"/>
                </a:lnTo>
                <a:lnTo>
                  <a:pt x="192" y="653"/>
                </a:lnTo>
                <a:lnTo>
                  <a:pt x="200" y="650"/>
                </a:lnTo>
                <a:lnTo>
                  <a:pt x="210" y="646"/>
                </a:lnTo>
                <a:lnTo>
                  <a:pt x="219" y="644"/>
                </a:lnTo>
                <a:lnTo>
                  <a:pt x="220" y="644"/>
                </a:lnTo>
                <a:lnTo>
                  <a:pt x="223" y="645"/>
                </a:lnTo>
                <a:lnTo>
                  <a:pt x="211" y="649"/>
                </a:lnTo>
                <a:lnTo>
                  <a:pt x="199" y="653"/>
                </a:lnTo>
                <a:lnTo>
                  <a:pt x="189" y="659"/>
                </a:lnTo>
                <a:lnTo>
                  <a:pt x="181" y="665"/>
                </a:lnTo>
                <a:lnTo>
                  <a:pt x="182" y="668"/>
                </a:lnTo>
                <a:lnTo>
                  <a:pt x="182" y="669"/>
                </a:lnTo>
                <a:lnTo>
                  <a:pt x="189" y="665"/>
                </a:lnTo>
                <a:lnTo>
                  <a:pt x="198" y="662"/>
                </a:lnTo>
                <a:lnTo>
                  <a:pt x="207" y="658"/>
                </a:lnTo>
                <a:lnTo>
                  <a:pt x="217" y="656"/>
                </a:lnTo>
                <a:lnTo>
                  <a:pt x="238" y="651"/>
                </a:lnTo>
                <a:lnTo>
                  <a:pt x="262" y="647"/>
                </a:lnTo>
                <a:close/>
                <a:moveTo>
                  <a:pt x="0" y="855"/>
                </a:moveTo>
                <a:lnTo>
                  <a:pt x="8" y="839"/>
                </a:lnTo>
                <a:lnTo>
                  <a:pt x="20" y="821"/>
                </a:lnTo>
                <a:lnTo>
                  <a:pt x="21" y="819"/>
                </a:lnTo>
                <a:lnTo>
                  <a:pt x="22" y="818"/>
                </a:lnTo>
                <a:lnTo>
                  <a:pt x="24" y="818"/>
                </a:lnTo>
                <a:lnTo>
                  <a:pt x="25" y="818"/>
                </a:lnTo>
                <a:lnTo>
                  <a:pt x="26" y="821"/>
                </a:lnTo>
                <a:lnTo>
                  <a:pt x="26" y="826"/>
                </a:lnTo>
                <a:lnTo>
                  <a:pt x="19" y="837"/>
                </a:lnTo>
                <a:lnTo>
                  <a:pt x="12" y="845"/>
                </a:lnTo>
                <a:lnTo>
                  <a:pt x="6" y="851"/>
                </a:lnTo>
                <a:lnTo>
                  <a:pt x="0" y="855"/>
                </a:lnTo>
                <a:close/>
                <a:moveTo>
                  <a:pt x="234" y="659"/>
                </a:moveTo>
                <a:lnTo>
                  <a:pt x="247" y="657"/>
                </a:lnTo>
                <a:lnTo>
                  <a:pt x="259" y="655"/>
                </a:lnTo>
                <a:lnTo>
                  <a:pt x="258" y="657"/>
                </a:lnTo>
                <a:lnTo>
                  <a:pt x="258" y="659"/>
                </a:lnTo>
                <a:lnTo>
                  <a:pt x="246" y="659"/>
                </a:lnTo>
                <a:lnTo>
                  <a:pt x="234" y="659"/>
                </a:lnTo>
                <a:close/>
                <a:moveTo>
                  <a:pt x="112" y="1143"/>
                </a:moveTo>
                <a:lnTo>
                  <a:pt x="110" y="1149"/>
                </a:lnTo>
                <a:lnTo>
                  <a:pt x="108" y="1151"/>
                </a:lnTo>
                <a:lnTo>
                  <a:pt x="104" y="1153"/>
                </a:lnTo>
                <a:lnTo>
                  <a:pt x="100" y="1153"/>
                </a:lnTo>
                <a:lnTo>
                  <a:pt x="98" y="1150"/>
                </a:lnTo>
                <a:lnTo>
                  <a:pt x="97" y="1147"/>
                </a:lnTo>
                <a:lnTo>
                  <a:pt x="97" y="1142"/>
                </a:lnTo>
                <a:lnTo>
                  <a:pt x="99" y="1136"/>
                </a:lnTo>
                <a:lnTo>
                  <a:pt x="116" y="1107"/>
                </a:lnTo>
                <a:lnTo>
                  <a:pt x="132" y="1077"/>
                </a:lnTo>
                <a:lnTo>
                  <a:pt x="138" y="1060"/>
                </a:lnTo>
                <a:lnTo>
                  <a:pt x="144" y="1043"/>
                </a:lnTo>
                <a:lnTo>
                  <a:pt x="147" y="1027"/>
                </a:lnTo>
                <a:lnTo>
                  <a:pt x="150" y="1007"/>
                </a:lnTo>
                <a:lnTo>
                  <a:pt x="151" y="1000"/>
                </a:lnTo>
                <a:lnTo>
                  <a:pt x="153" y="995"/>
                </a:lnTo>
                <a:lnTo>
                  <a:pt x="156" y="989"/>
                </a:lnTo>
                <a:lnTo>
                  <a:pt x="159" y="986"/>
                </a:lnTo>
                <a:lnTo>
                  <a:pt x="168" y="979"/>
                </a:lnTo>
                <a:lnTo>
                  <a:pt x="177" y="971"/>
                </a:lnTo>
                <a:lnTo>
                  <a:pt x="189" y="964"/>
                </a:lnTo>
                <a:lnTo>
                  <a:pt x="198" y="957"/>
                </a:lnTo>
                <a:lnTo>
                  <a:pt x="205" y="947"/>
                </a:lnTo>
                <a:lnTo>
                  <a:pt x="211" y="938"/>
                </a:lnTo>
                <a:lnTo>
                  <a:pt x="214" y="927"/>
                </a:lnTo>
                <a:lnTo>
                  <a:pt x="218" y="916"/>
                </a:lnTo>
                <a:lnTo>
                  <a:pt x="219" y="904"/>
                </a:lnTo>
                <a:lnTo>
                  <a:pt x="219" y="891"/>
                </a:lnTo>
                <a:lnTo>
                  <a:pt x="219" y="865"/>
                </a:lnTo>
                <a:lnTo>
                  <a:pt x="219" y="841"/>
                </a:lnTo>
                <a:lnTo>
                  <a:pt x="220" y="818"/>
                </a:lnTo>
                <a:lnTo>
                  <a:pt x="223" y="797"/>
                </a:lnTo>
                <a:lnTo>
                  <a:pt x="226" y="778"/>
                </a:lnTo>
                <a:lnTo>
                  <a:pt x="230" y="760"/>
                </a:lnTo>
                <a:lnTo>
                  <a:pt x="236" y="743"/>
                </a:lnTo>
                <a:lnTo>
                  <a:pt x="242" y="729"/>
                </a:lnTo>
                <a:lnTo>
                  <a:pt x="248" y="716"/>
                </a:lnTo>
                <a:lnTo>
                  <a:pt x="256" y="704"/>
                </a:lnTo>
                <a:lnTo>
                  <a:pt x="264" y="693"/>
                </a:lnTo>
                <a:lnTo>
                  <a:pt x="273" y="685"/>
                </a:lnTo>
                <a:lnTo>
                  <a:pt x="283" y="676"/>
                </a:lnTo>
                <a:lnTo>
                  <a:pt x="294" y="669"/>
                </a:lnTo>
                <a:lnTo>
                  <a:pt x="304" y="663"/>
                </a:lnTo>
                <a:lnTo>
                  <a:pt x="315" y="657"/>
                </a:lnTo>
                <a:lnTo>
                  <a:pt x="314" y="661"/>
                </a:lnTo>
                <a:lnTo>
                  <a:pt x="314" y="663"/>
                </a:lnTo>
                <a:lnTo>
                  <a:pt x="303" y="670"/>
                </a:lnTo>
                <a:lnTo>
                  <a:pt x="294" y="677"/>
                </a:lnTo>
                <a:lnTo>
                  <a:pt x="285" y="686"/>
                </a:lnTo>
                <a:lnTo>
                  <a:pt x="278" y="694"/>
                </a:lnTo>
                <a:lnTo>
                  <a:pt x="271" y="704"/>
                </a:lnTo>
                <a:lnTo>
                  <a:pt x="264" y="715"/>
                </a:lnTo>
                <a:lnTo>
                  <a:pt x="258" y="725"/>
                </a:lnTo>
                <a:lnTo>
                  <a:pt x="253" y="737"/>
                </a:lnTo>
                <a:lnTo>
                  <a:pt x="248" y="749"/>
                </a:lnTo>
                <a:lnTo>
                  <a:pt x="244" y="763"/>
                </a:lnTo>
                <a:lnTo>
                  <a:pt x="241" y="776"/>
                </a:lnTo>
                <a:lnTo>
                  <a:pt x="238" y="790"/>
                </a:lnTo>
                <a:lnTo>
                  <a:pt x="236" y="805"/>
                </a:lnTo>
                <a:lnTo>
                  <a:pt x="235" y="820"/>
                </a:lnTo>
                <a:lnTo>
                  <a:pt x="234" y="836"/>
                </a:lnTo>
                <a:lnTo>
                  <a:pt x="234" y="853"/>
                </a:lnTo>
                <a:lnTo>
                  <a:pt x="234" y="867"/>
                </a:lnTo>
                <a:lnTo>
                  <a:pt x="232" y="883"/>
                </a:lnTo>
                <a:lnTo>
                  <a:pt x="232" y="898"/>
                </a:lnTo>
                <a:lnTo>
                  <a:pt x="234" y="915"/>
                </a:lnTo>
                <a:lnTo>
                  <a:pt x="235" y="913"/>
                </a:lnTo>
                <a:lnTo>
                  <a:pt x="236" y="910"/>
                </a:lnTo>
                <a:lnTo>
                  <a:pt x="237" y="872"/>
                </a:lnTo>
                <a:lnTo>
                  <a:pt x="238" y="837"/>
                </a:lnTo>
                <a:lnTo>
                  <a:pt x="241" y="807"/>
                </a:lnTo>
                <a:lnTo>
                  <a:pt x="244" y="782"/>
                </a:lnTo>
                <a:lnTo>
                  <a:pt x="250" y="758"/>
                </a:lnTo>
                <a:lnTo>
                  <a:pt x="258" y="740"/>
                </a:lnTo>
                <a:lnTo>
                  <a:pt x="265" y="724"/>
                </a:lnTo>
                <a:lnTo>
                  <a:pt x="273" y="712"/>
                </a:lnTo>
                <a:lnTo>
                  <a:pt x="278" y="704"/>
                </a:lnTo>
                <a:lnTo>
                  <a:pt x="284" y="697"/>
                </a:lnTo>
                <a:lnTo>
                  <a:pt x="292" y="691"/>
                </a:lnTo>
                <a:lnTo>
                  <a:pt x="300" y="686"/>
                </a:lnTo>
                <a:lnTo>
                  <a:pt x="298" y="688"/>
                </a:lnTo>
                <a:lnTo>
                  <a:pt x="298" y="691"/>
                </a:lnTo>
                <a:lnTo>
                  <a:pt x="291" y="698"/>
                </a:lnTo>
                <a:lnTo>
                  <a:pt x="284" y="707"/>
                </a:lnTo>
                <a:lnTo>
                  <a:pt x="277" y="717"/>
                </a:lnTo>
                <a:lnTo>
                  <a:pt x="270" y="727"/>
                </a:lnTo>
                <a:lnTo>
                  <a:pt x="265" y="737"/>
                </a:lnTo>
                <a:lnTo>
                  <a:pt x="259" y="748"/>
                </a:lnTo>
                <a:lnTo>
                  <a:pt x="255" y="761"/>
                </a:lnTo>
                <a:lnTo>
                  <a:pt x="252" y="773"/>
                </a:lnTo>
                <a:lnTo>
                  <a:pt x="248" y="789"/>
                </a:lnTo>
                <a:lnTo>
                  <a:pt x="246" y="806"/>
                </a:lnTo>
                <a:lnTo>
                  <a:pt x="244" y="821"/>
                </a:lnTo>
                <a:lnTo>
                  <a:pt x="243" y="838"/>
                </a:lnTo>
                <a:lnTo>
                  <a:pt x="243" y="874"/>
                </a:lnTo>
                <a:lnTo>
                  <a:pt x="244" y="910"/>
                </a:lnTo>
                <a:lnTo>
                  <a:pt x="243" y="920"/>
                </a:lnTo>
                <a:lnTo>
                  <a:pt x="240" y="928"/>
                </a:lnTo>
                <a:lnTo>
                  <a:pt x="242" y="927"/>
                </a:lnTo>
                <a:lnTo>
                  <a:pt x="243" y="927"/>
                </a:lnTo>
                <a:lnTo>
                  <a:pt x="246" y="921"/>
                </a:lnTo>
                <a:lnTo>
                  <a:pt x="247" y="914"/>
                </a:lnTo>
                <a:lnTo>
                  <a:pt x="248" y="907"/>
                </a:lnTo>
                <a:lnTo>
                  <a:pt x="248" y="899"/>
                </a:lnTo>
                <a:lnTo>
                  <a:pt x="247" y="877"/>
                </a:lnTo>
                <a:lnTo>
                  <a:pt x="247" y="855"/>
                </a:lnTo>
                <a:lnTo>
                  <a:pt x="248" y="833"/>
                </a:lnTo>
                <a:lnTo>
                  <a:pt x="249" y="812"/>
                </a:lnTo>
                <a:lnTo>
                  <a:pt x="253" y="793"/>
                </a:lnTo>
                <a:lnTo>
                  <a:pt x="256" y="773"/>
                </a:lnTo>
                <a:lnTo>
                  <a:pt x="262" y="755"/>
                </a:lnTo>
                <a:lnTo>
                  <a:pt x="270" y="739"/>
                </a:lnTo>
                <a:lnTo>
                  <a:pt x="276" y="728"/>
                </a:lnTo>
                <a:lnTo>
                  <a:pt x="280" y="719"/>
                </a:lnTo>
                <a:lnTo>
                  <a:pt x="286" y="712"/>
                </a:lnTo>
                <a:lnTo>
                  <a:pt x="292" y="705"/>
                </a:lnTo>
                <a:lnTo>
                  <a:pt x="300" y="698"/>
                </a:lnTo>
                <a:lnTo>
                  <a:pt x="309" y="691"/>
                </a:lnTo>
                <a:lnTo>
                  <a:pt x="321" y="683"/>
                </a:lnTo>
                <a:lnTo>
                  <a:pt x="334" y="675"/>
                </a:lnTo>
                <a:lnTo>
                  <a:pt x="334" y="677"/>
                </a:lnTo>
                <a:lnTo>
                  <a:pt x="333" y="680"/>
                </a:lnTo>
                <a:lnTo>
                  <a:pt x="320" y="689"/>
                </a:lnTo>
                <a:lnTo>
                  <a:pt x="308" y="699"/>
                </a:lnTo>
                <a:lnTo>
                  <a:pt x="302" y="705"/>
                </a:lnTo>
                <a:lnTo>
                  <a:pt x="296" y="711"/>
                </a:lnTo>
                <a:lnTo>
                  <a:pt x="291" y="718"/>
                </a:lnTo>
                <a:lnTo>
                  <a:pt x="286" y="727"/>
                </a:lnTo>
                <a:lnTo>
                  <a:pt x="280" y="735"/>
                </a:lnTo>
                <a:lnTo>
                  <a:pt x="277" y="745"/>
                </a:lnTo>
                <a:lnTo>
                  <a:pt x="272" y="754"/>
                </a:lnTo>
                <a:lnTo>
                  <a:pt x="268" y="766"/>
                </a:lnTo>
                <a:lnTo>
                  <a:pt x="266" y="779"/>
                </a:lnTo>
                <a:lnTo>
                  <a:pt x="264" y="793"/>
                </a:lnTo>
                <a:lnTo>
                  <a:pt x="261" y="808"/>
                </a:lnTo>
                <a:lnTo>
                  <a:pt x="260" y="825"/>
                </a:lnTo>
                <a:lnTo>
                  <a:pt x="260" y="824"/>
                </a:lnTo>
                <a:lnTo>
                  <a:pt x="261" y="824"/>
                </a:lnTo>
                <a:lnTo>
                  <a:pt x="265" y="797"/>
                </a:lnTo>
                <a:lnTo>
                  <a:pt x="270" y="773"/>
                </a:lnTo>
                <a:lnTo>
                  <a:pt x="273" y="763"/>
                </a:lnTo>
                <a:lnTo>
                  <a:pt x="277" y="752"/>
                </a:lnTo>
                <a:lnTo>
                  <a:pt x="282" y="741"/>
                </a:lnTo>
                <a:lnTo>
                  <a:pt x="286" y="733"/>
                </a:lnTo>
                <a:lnTo>
                  <a:pt x="291" y="723"/>
                </a:lnTo>
                <a:lnTo>
                  <a:pt x="297" y="715"/>
                </a:lnTo>
                <a:lnTo>
                  <a:pt x="303" y="707"/>
                </a:lnTo>
                <a:lnTo>
                  <a:pt x="309" y="700"/>
                </a:lnTo>
                <a:lnTo>
                  <a:pt x="316" y="694"/>
                </a:lnTo>
                <a:lnTo>
                  <a:pt x="325" y="688"/>
                </a:lnTo>
                <a:lnTo>
                  <a:pt x="332" y="683"/>
                </a:lnTo>
                <a:lnTo>
                  <a:pt x="342" y="680"/>
                </a:lnTo>
                <a:lnTo>
                  <a:pt x="348" y="677"/>
                </a:lnTo>
                <a:lnTo>
                  <a:pt x="355" y="676"/>
                </a:lnTo>
                <a:lnTo>
                  <a:pt x="361" y="675"/>
                </a:lnTo>
                <a:lnTo>
                  <a:pt x="368" y="674"/>
                </a:lnTo>
                <a:lnTo>
                  <a:pt x="384" y="674"/>
                </a:lnTo>
                <a:lnTo>
                  <a:pt x="399" y="674"/>
                </a:lnTo>
                <a:lnTo>
                  <a:pt x="398" y="676"/>
                </a:lnTo>
                <a:lnTo>
                  <a:pt x="396" y="677"/>
                </a:lnTo>
                <a:lnTo>
                  <a:pt x="384" y="676"/>
                </a:lnTo>
                <a:lnTo>
                  <a:pt x="372" y="677"/>
                </a:lnTo>
                <a:lnTo>
                  <a:pt x="360" y="680"/>
                </a:lnTo>
                <a:lnTo>
                  <a:pt x="349" y="683"/>
                </a:lnTo>
                <a:lnTo>
                  <a:pt x="338" y="688"/>
                </a:lnTo>
                <a:lnTo>
                  <a:pt x="328" y="695"/>
                </a:lnTo>
                <a:lnTo>
                  <a:pt x="318" y="703"/>
                </a:lnTo>
                <a:lnTo>
                  <a:pt x="308" y="712"/>
                </a:lnTo>
                <a:lnTo>
                  <a:pt x="310" y="712"/>
                </a:lnTo>
                <a:lnTo>
                  <a:pt x="312" y="713"/>
                </a:lnTo>
                <a:lnTo>
                  <a:pt x="321" y="705"/>
                </a:lnTo>
                <a:lnTo>
                  <a:pt x="331" y="697"/>
                </a:lnTo>
                <a:lnTo>
                  <a:pt x="340" y="691"/>
                </a:lnTo>
                <a:lnTo>
                  <a:pt x="351" y="686"/>
                </a:lnTo>
                <a:lnTo>
                  <a:pt x="362" y="683"/>
                </a:lnTo>
                <a:lnTo>
                  <a:pt x="374" y="681"/>
                </a:lnTo>
                <a:lnTo>
                  <a:pt x="386" y="681"/>
                </a:lnTo>
                <a:lnTo>
                  <a:pt x="398" y="683"/>
                </a:lnTo>
                <a:lnTo>
                  <a:pt x="397" y="686"/>
                </a:lnTo>
                <a:lnTo>
                  <a:pt x="396" y="688"/>
                </a:lnTo>
                <a:lnTo>
                  <a:pt x="387" y="687"/>
                </a:lnTo>
                <a:lnTo>
                  <a:pt x="378" y="688"/>
                </a:lnTo>
                <a:lnTo>
                  <a:pt x="369" y="689"/>
                </a:lnTo>
                <a:lnTo>
                  <a:pt x="362" y="691"/>
                </a:lnTo>
                <a:lnTo>
                  <a:pt x="354" y="694"/>
                </a:lnTo>
                <a:lnTo>
                  <a:pt x="346" y="698"/>
                </a:lnTo>
                <a:lnTo>
                  <a:pt x="339" y="703"/>
                </a:lnTo>
                <a:lnTo>
                  <a:pt x="332" y="709"/>
                </a:lnTo>
                <a:lnTo>
                  <a:pt x="332" y="710"/>
                </a:lnTo>
                <a:lnTo>
                  <a:pt x="332" y="711"/>
                </a:lnTo>
                <a:lnTo>
                  <a:pt x="339" y="705"/>
                </a:lnTo>
                <a:lnTo>
                  <a:pt x="348" y="701"/>
                </a:lnTo>
                <a:lnTo>
                  <a:pt x="355" y="698"/>
                </a:lnTo>
                <a:lnTo>
                  <a:pt x="363" y="694"/>
                </a:lnTo>
                <a:lnTo>
                  <a:pt x="370" y="693"/>
                </a:lnTo>
                <a:lnTo>
                  <a:pt x="378" y="692"/>
                </a:lnTo>
                <a:lnTo>
                  <a:pt x="385" y="692"/>
                </a:lnTo>
                <a:lnTo>
                  <a:pt x="392" y="693"/>
                </a:lnTo>
                <a:lnTo>
                  <a:pt x="397" y="694"/>
                </a:lnTo>
                <a:lnTo>
                  <a:pt x="399" y="697"/>
                </a:lnTo>
                <a:lnTo>
                  <a:pt x="399" y="701"/>
                </a:lnTo>
                <a:lnTo>
                  <a:pt x="399" y="706"/>
                </a:lnTo>
                <a:lnTo>
                  <a:pt x="397" y="724"/>
                </a:lnTo>
                <a:lnTo>
                  <a:pt x="396" y="741"/>
                </a:lnTo>
                <a:lnTo>
                  <a:pt x="394" y="767"/>
                </a:lnTo>
                <a:lnTo>
                  <a:pt x="392" y="791"/>
                </a:lnTo>
                <a:lnTo>
                  <a:pt x="390" y="817"/>
                </a:lnTo>
                <a:lnTo>
                  <a:pt x="384" y="839"/>
                </a:lnTo>
                <a:lnTo>
                  <a:pt x="382" y="841"/>
                </a:lnTo>
                <a:lnTo>
                  <a:pt x="381" y="842"/>
                </a:lnTo>
                <a:lnTo>
                  <a:pt x="381" y="832"/>
                </a:lnTo>
                <a:lnTo>
                  <a:pt x="382" y="812"/>
                </a:lnTo>
                <a:lnTo>
                  <a:pt x="384" y="791"/>
                </a:lnTo>
                <a:lnTo>
                  <a:pt x="384" y="783"/>
                </a:lnTo>
                <a:lnTo>
                  <a:pt x="382" y="794"/>
                </a:lnTo>
                <a:lnTo>
                  <a:pt x="378" y="819"/>
                </a:lnTo>
                <a:lnTo>
                  <a:pt x="373" y="844"/>
                </a:lnTo>
                <a:lnTo>
                  <a:pt x="370" y="856"/>
                </a:lnTo>
                <a:lnTo>
                  <a:pt x="369" y="861"/>
                </a:lnTo>
                <a:lnTo>
                  <a:pt x="367" y="862"/>
                </a:lnTo>
                <a:lnTo>
                  <a:pt x="366" y="860"/>
                </a:lnTo>
                <a:lnTo>
                  <a:pt x="364" y="855"/>
                </a:lnTo>
                <a:lnTo>
                  <a:pt x="368" y="843"/>
                </a:lnTo>
                <a:lnTo>
                  <a:pt x="370" y="829"/>
                </a:lnTo>
                <a:lnTo>
                  <a:pt x="374" y="813"/>
                </a:lnTo>
                <a:lnTo>
                  <a:pt x="376" y="796"/>
                </a:lnTo>
                <a:lnTo>
                  <a:pt x="374" y="797"/>
                </a:lnTo>
                <a:lnTo>
                  <a:pt x="373" y="799"/>
                </a:lnTo>
                <a:lnTo>
                  <a:pt x="370" y="801"/>
                </a:lnTo>
                <a:lnTo>
                  <a:pt x="370" y="803"/>
                </a:lnTo>
                <a:lnTo>
                  <a:pt x="367" y="826"/>
                </a:lnTo>
                <a:lnTo>
                  <a:pt x="363" y="845"/>
                </a:lnTo>
                <a:lnTo>
                  <a:pt x="361" y="853"/>
                </a:lnTo>
                <a:lnTo>
                  <a:pt x="358" y="860"/>
                </a:lnTo>
                <a:lnTo>
                  <a:pt x="356" y="866"/>
                </a:lnTo>
                <a:lnTo>
                  <a:pt x="354" y="869"/>
                </a:lnTo>
                <a:lnTo>
                  <a:pt x="357" y="855"/>
                </a:lnTo>
                <a:lnTo>
                  <a:pt x="360" y="839"/>
                </a:lnTo>
                <a:lnTo>
                  <a:pt x="361" y="825"/>
                </a:lnTo>
                <a:lnTo>
                  <a:pt x="362" y="809"/>
                </a:lnTo>
                <a:lnTo>
                  <a:pt x="360" y="812"/>
                </a:lnTo>
                <a:lnTo>
                  <a:pt x="358" y="813"/>
                </a:lnTo>
                <a:lnTo>
                  <a:pt x="356" y="821"/>
                </a:lnTo>
                <a:lnTo>
                  <a:pt x="354" y="841"/>
                </a:lnTo>
                <a:lnTo>
                  <a:pt x="350" y="860"/>
                </a:lnTo>
                <a:lnTo>
                  <a:pt x="348" y="869"/>
                </a:lnTo>
                <a:lnTo>
                  <a:pt x="350" y="871"/>
                </a:lnTo>
                <a:lnTo>
                  <a:pt x="351" y="872"/>
                </a:lnTo>
                <a:lnTo>
                  <a:pt x="350" y="873"/>
                </a:lnTo>
                <a:lnTo>
                  <a:pt x="350" y="874"/>
                </a:lnTo>
                <a:lnTo>
                  <a:pt x="348" y="874"/>
                </a:lnTo>
                <a:lnTo>
                  <a:pt x="346" y="874"/>
                </a:lnTo>
                <a:lnTo>
                  <a:pt x="345" y="873"/>
                </a:lnTo>
                <a:lnTo>
                  <a:pt x="344" y="872"/>
                </a:lnTo>
                <a:lnTo>
                  <a:pt x="345" y="856"/>
                </a:lnTo>
                <a:lnTo>
                  <a:pt x="346" y="841"/>
                </a:lnTo>
                <a:lnTo>
                  <a:pt x="345" y="841"/>
                </a:lnTo>
                <a:lnTo>
                  <a:pt x="344" y="839"/>
                </a:lnTo>
                <a:lnTo>
                  <a:pt x="343" y="848"/>
                </a:lnTo>
                <a:lnTo>
                  <a:pt x="338" y="865"/>
                </a:lnTo>
                <a:lnTo>
                  <a:pt x="333" y="881"/>
                </a:lnTo>
                <a:lnTo>
                  <a:pt x="331" y="890"/>
                </a:lnTo>
                <a:lnTo>
                  <a:pt x="333" y="873"/>
                </a:lnTo>
                <a:lnTo>
                  <a:pt x="336" y="855"/>
                </a:lnTo>
                <a:lnTo>
                  <a:pt x="330" y="873"/>
                </a:lnTo>
                <a:lnTo>
                  <a:pt x="324" y="890"/>
                </a:lnTo>
                <a:lnTo>
                  <a:pt x="321" y="890"/>
                </a:lnTo>
                <a:lnTo>
                  <a:pt x="319" y="890"/>
                </a:lnTo>
                <a:lnTo>
                  <a:pt x="322" y="875"/>
                </a:lnTo>
                <a:lnTo>
                  <a:pt x="325" y="861"/>
                </a:lnTo>
                <a:lnTo>
                  <a:pt x="322" y="868"/>
                </a:lnTo>
                <a:lnTo>
                  <a:pt x="315" y="887"/>
                </a:lnTo>
                <a:lnTo>
                  <a:pt x="309" y="905"/>
                </a:lnTo>
                <a:lnTo>
                  <a:pt x="306" y="914"/>
                </a:lnTo>
                <a:lnTo>
                  <a:pt x="302" y="914"/>
                </a:lnTo>
                <a:lnTo>
                  <a:pt x="301" y="913"/>
                </a:lnTo>
                <a:lnTo>
                  <a:pt x="302" y="909"/>
                </a:lnTo>
                <a:lnTo>
                  <a:pt x="304" y="904"/>
                </a:lnTo>
                <a:lnTo>
                  <a:pt x="306" y="898"/>
                </a:lnTo>
                <a:lnTo>
                  <a:pt x="310" y="886"/>
                </a:lnTo>
                <a:lnTo>
                  <a:pt x="314" y="873"/>
                </a:lnTo>
                <a:lnTo>
                  <a:pt x="316" y="868"/>
                </a:lnTo>
                <a:lnTo>
                  <a:pt x="314" y="868"/>
                </a:lnTo>
                <a:lnTo>
                  <a:pt x="312" y="868"/>
                </a:lnTo>
                <a:lnTo>
                  <a:pt x="307" y="886"/>
                </a:lnTo>
                <a:lnTo>
                  <a:pt x="301" y="902"/>
                </a:lnTo>
                <a:lnTo>
                  <a:pt x="298" y="908"/>
                </a:lnTo>
                <a:lnTo>
                  <a:pt x="296" y="913"/>
                </a:lnTo>
                <a:lnTo>
                  <a:pt x="292" y="916"/>
                </a:lnTo>
                <a:lnTo>
                  <a:pt x="289" y="919"/>
                </a:lnTo>
                <a:lnTo>
                  <a:pt x="288" y="920"/>
                </a:lnTo>
                <a:lnTo>
                  <a:pt x="286" y="920"/>
                </a:lnTo>
                <a:lnTo>
                  <a:pt x="294" y="904"/>
                </a:lnTo>
                <a:lnTo>
                  <a:pt x="298" y="892"/>
                </a:lnTo>
                <a:lnTo>
                  <a:pt x="301" y="881"/>
                </a:lnTo>
                <a:lnTo>
                  <a:pt x="302" y="873"/>
                </a:lnTo>
                <a:lnTo>
                  <a:pt x="296" y="889"/>
                </a:lnTo>
                <a:lnTo>
                  <a:pt x="290" y="902"/>
                </a:lnTo>
                <a:lnTo>
                  <a:pt x="284" y="914"/>
                </a:lnTo>
                <a:lnTo>
                  <a:pt x="274" y="925"/>
                </a:lnTo>
                <a:lnTo>
                  <a:pt x="274" y="922"/>
                </a:lnTo>
                <a:lnTo>
                  <a:pt x="276" y="919"/>
                </a:lnTo>
                <a:lnTo>
                  <a:pt x="278" y="913"/>
                </a:lnTo>
                <a:lnTo>
                  <a:pt x="283" y="903"/>
                </a:lnTo>
                <a:lnTo>
                  <a:pt x="286" y="893"/>
                </a:lnTo>
                <a:lnTo>
                  <a:pt x="290" y="884"/>
                </a:lnTo>
                <a:lnTo>
                  <a:pt x="288" y="883"/>
                </a:lnTo>
                <a:lnTo>
                  <a:pt x="286" y="883"/>
                </a:lnTo>
                <a:lnTo>
                  <a:pt x="285" y="884"/>
                </a:lnTo>
                <a:lnTo>
                  <a:pt x="283" y="887"/>
                </a:lnTo>
                <a:lnTo>
                  <a:pt x="280" y="898"/>
                </a:lnTo>
                <a:lnTo>
                  <a:pt x="276" y="908"/>
                </a:lnTo>
                <a:lnTo>
                  <a:pt x="272" y="917"/>
                </a:lnTo>
                <a:lnTo>
                  <a:pt x="266" y="925"/>
                </a:lnTo>
                <a:lnTo>
                  <a:pt x="270" y="909"/>
                </a:lnTo>
                <a:lnTo>
                  <a:pt x="274" y="893"/>
                </a:lnTo>
                <a:lnTo>
                  <a:pt x="273" y="891"/>
                </a:lnTo>
                <a:lnTo>
                  <a:pt x="273" y="890"/>
                </a:lnTo>
                <a:lnTo>
                  <a:pt x="268" y="903"/>
                </a:lnTo>
                <a:lnTo>
                  <a:pt x="262" y="915"/>
                </a:lnTo>
                <a:lnTo>
                  <a:pt x="256" y="926"/>
                </a:lnTo>
                <a:lnTo>
                  <a:pt x="248" y="934"/>
                </a:lnTo>
                <a:lnTo>
                  <a:pt x="252" y="935"/>
                </a:lnTo>
                <a:lnTo>
                  <a:pt x="254" y="937"/>
                </a:lnTo>
                <a:lnTo>
                  <a:pt x="260" y="933"/>
                </a:lnTo>
                <a:lnTo>
                  <a:pt x="268" y="931"/>
                </a:lnTo>
                <a:lnTo>
                  <a:pt x="276" y="928"/>
                </a:lnTo>
                <a:lnTo>
                  <a:pt x="284" y="927"/>
                </a:lnTo>
                <a:lnTo>
                  <a:pt x="292" y="926"/>
                </a:lnTo>
                <a:lnTo>
                  <a:pt x="301" y="923"/>
                </a:lnTo>
                <a:lnTo>
                  <a:pt x="310" y="921"/>
                </a:lnTo>
                <a:lnTo>
                  <a:pt x="319" y="917"/>
                </a:lnTo>
                <a:lnTo>
                  <a:pt x="324" y="916"/>
                </a:lnTo>
                <a:lnTo>
                  <a:pt x="327" y="915"/>
                </a:lnTo>
                <a:lnTo>
                  <a:pt x="330" y="915"/>
                </a:lnTo>
                <a:lnTo>
                  <a:pt x="333" y="916"/>
                </a:lnTo>
                <a:lnTo>
                  <a:pt x="331" y="922"/>
                </a:lnTo>
                <a:lnTo>
                  <a:pt x="328" y="928"/>
                </a:lnTo>
                <a:lnTo>
                  <a:pt x="326" y="925"/>
                </a:lnTo>
                <a:lnTo>
                  <a:pt x="324" y="922"/>
                </a:lnTo>
                <a:lnTo>
                  <a:pt x="321" y="928"/>
                </a:lnTo>
                <a:lnTo>
                  <a:pt x="319" y="935"/>
                </a:lnTo>
                <a:lnTo>
                  <a:pt x="315" y="940"/>
                </a:lnTo>
                <a:lnTo>
                  <a:pt x="312" y="944"/>
                </a:lnTo>
                <a:lnTo>
                  <a:pt x="312" y="937"/>
                </a:lnTo>
                <a:lnTo>
                  <a:pt x="310" y="929"/>
                </a:lnTo>
                <a:lnTo>
                  <a:pt x="303" y="945"/>
                </a:lnTo>
                <a:lnTo>
                  <a:pt x="297" y="955"/>
                </a:lnTo>
                <a:lnTo>
                  <a:pt x="296" y="957"/>
                </a:lnTo>
                <a:lnTo>
                  <a:pt x="294" y="958"/>
                </a:lnTo>
                <a:lnTo>
                  <a:pt x="292" y="957"/>
                </a:lnTo>
                <a:lnTo>
                  <a:pt x="292" y="953"/>
                </a:lnTo>
                <a:lnTo>
                  <a:pt x="294" y="947"/>
                </a:lnTo>
                <a:lnTo>
                  <a:pt x="294" y="940"/>
                </a:lnTo>
                <a:lnTo>
                  <a:pt x="289" y="946"/>
                </a:lnTo>
                <a:lnTo>
                  <a:pt x="285" y="953"/>
                </a:lnTo>
                <a:lnTo>
                  <a:pt x="282" y="961"/>
                </a:lnTo>
                <a:lnTo>
                  <a:pt x="279" y="968"/>
                </a:lnTo>
                <a:lnTo>
                  <a:pt x="277" y="967"/>
                </a:lnTo>
                <a:lnTo>
                  <a:pt x="276" y="962"/>
                </a:lnTo>
                <a:lnTo>
                  <a:pt x="276" y="956"/>
                </a:lnTo>
                <a:lnTo>
                  <a:pt x="276" y="949"/>
                </a:lnTo>
                <a:lnTo>
                  <a:pt x="273" y="961"/>
                </a:lnTo>
                <a:lnTo>
                  <a:pt x="270" y="973"/>
                </a:lnTo>
                <a:lnTo>
                  <a:pt x="267" y="973"/>
                </a:lnTo>
                <a:lnTo>
                  <a:pt x="266" y="971"/>
                </a:lnTo>
                <a:lnTo>
                  <a:pt x="265" y="970"/>
                </a:lnTo>
                <a:lnTo>
                  <a:pt x="265" y="969"/>
                </a:lnTo>
                <a:lnTo>
                  <a:pt x="265" y="962"/>
                </a:lnTo>
                <a:lnTo>
                  <a:pt x="266" y="953"/>
                </a:lnTo>
                <a:lnTo>
                  <a:pt x="259" y="969"/>
                </a:lnTo>
                <a:lnTo>
                  <a:pt x="254" y="976"/>
                </a:lnTo>
                <a:lnTo>
                  <a:pt x="253" y="973"/>
                </a:lnTo>
                <a:lnTo>
                  <a:pt x="252" y="969"/>
                </a:lnTo>
                <a:lnTo>
                  <a:pt x="252" y="963"/>
                </a:lnTo>
                <a:lnTo>
                  <a:pt x="253" y="958"/>
                </a:lnTo>
                <a:lnTo>
                  <a:pt x="250" y="964"/>
                </a:lnTo>
                <a:lnTo>
                  <a:pt x="247" y="970"/>
                </a:lnTo>
                <a:lnTo>
                  <a:pt x="246" y="975"/>
                </a:lnTo>
                <a:lnTo>
                  <a:pt x="244" y="980"/>
                </a:lnTo>
                <a:lnTo>
                  <a:pt x="243" y="981"/>
                </a:lnTo>
                <a:lnTo>
                  <a:pt x="240" y="981"/>
                </a:lnTo>
                <a:lnTo>
                  <a:pt x="241" y="973"/>
                </a:lnTo>
                <a:lnTo>
                  <a:pt x="242" y="968"/>
                </a:lnTo>
                <a:lnTo>
                  <a:pt x="241" y="965"/>
                </a:lnTo>
                <a:lnTo>
                  <a:pt x="241" y="965"/>
                </a:lnTo>
                <a:lnTo>
                  <a:pt x="241" y="965"/>
                </a:lnTo>
                <a:lnTo>
                  <a:pt x="240" y="967"/>
                </a:lnTo>
                <a:lnTo>
                  <a:pt x="236" y="976"/>
                </a:lnTo>
                <a:lnTo>
                  <a:pt x="232" y="987"/>
                </a:lnTo>
                <a:lnTo>
                  <a:pt x="230" y="987"/>
                </a:lnTo>
                <a:lnTo>
                  <a:pt x="229" y="987"/>
                </a:lnTo>
                <a:lnTo>
                  <a:pt x="228" y="986"/>
                </a:lnTo>
                <a:lnTo>
                  <a:pt x="228" y="985"/>
                </a:lnTo>
                <a:lnTo>
                  <a:pt x="226" y="980"/>
                </a:lnTo>
                <a:lnTo>
                  <a:pt x="226" y="973"/>
                </a:lnTo>
                <a:lnTo>
                  <a:pt x="220" y="983"/>
                </a:lnTo>
                <a:lnTo>
                  <a:pt x="217" y="997"/>
                </a:lnTo>
                <a:lnTo>
                  <a:pt x="214" y="994"/>
                </a:lnTo>
                <a:lnTo>
                  <a:pt x="213" y="989"/>
                </a:lnTo>
                <a:lnTo>
                  <a:pt x="212" y="986"/>
                </a:lnTo>
                <a:lnTo>
                  <a:pt x="212" y="980"/>
                </a:lnTo>
                <a:lnTo>
                  <a:pt x="210" y="987"/>
                </a:lnTo>
                <a:lnTo>
                  <a:pt x="207" y="993"/>
                </a:lnTo>
                <a:lnTo>
                  <a:pt x="205" y="997"/>
                </a:lnTo>
                <a:lnTo>
                  <a:pt x="201" y="998"/>
                </a:lnTo>
                <a:lnTo>
                  <a:pt x="201" y="987"/>
                </a:lnTo>
                <a:lnTo>
                  <a:pt x="200" y="977"/>
                </a:lnTo>
                <a:lnTo>
                  <a:pt x="196" y="991"/>
                </a:lnTo>
                <a:lnTo>
                  <a:pt x="192" y="1000"/>
                </a:lnTo>
                <a:lnTo>
                  <a:pt x="189" y="993"/>
                </a:lnTo>
                <a:lnTo>
                  <a:pt x="186" y="986"/>
                </a:lnTo>
                <a:lnTo>
                  <a:pt x="184" y="993"/>
                </a:lnTo>
                <a:lnTo>
                  <a:pt x="183" y="1000"/>
                </a:lnTo>
                <a:lnTo>
                  <a:pt x="181" y="1001"/>
                </a:lnTo>
                <a:lnTo>
                  <a:pt x="177" y="999"/>
                </a:lnTo>
                <a:lnTo>
                  <a:pt x="175" y="995"/>
                </a:lnTo>
                <a:lnTo>
                  <a:pt x="172" y="989"/>
                </a:lnTo>
                <a:lnTo>
                  <a:pt x="171" y="1004"/>
                </a:lnTo>
                <a:lnTo>
                  <a:pt x="170" y="1016"/>
                </a:lnTo>
                <a:lnTo>
                  <a:pt x="168" y="1022"/>
                </a:lnTo>
                <a:lnTo>
                  <a:pt x="165" y="1027"/>
                </a:lnTo>
                <a:lnTo>
                  <a:pt x="162" y="1030"/>
                </a:lnTo>
                <a:lnTo>
                  <a:pt x="157" y="1034"/>
                </a:lnTo>
                <a:lnTo>
                  <a:pt x="157" y="1040"/>
                </a:lnTo>
                <a:lnTo>
                  <a:pt x="154" y="1047"/>
                </a:lnTo>
                <a:lnTo>
                  <a:pt x="151" y="1057"/>
                </a:lnTo>
                <a:lnTo>
                  <a:pt x="145" y="1069"/>
                </a:lnTo>
                <a:lnTo>
                  <a:pt x="156" y="1053"/>
                </a:lnTo>
                <a:lnTo>
                  <a:pt x="165" y="1039"/>
                </a:lnTo>
                <a:lnTo>
                  <a:pt x="169" y="1037"/>
                </a:lnTo>
                <a:lnTo>
                  <a:pt x="170" y="1040"/>
                </a:lnTo>
                <a:lnTo>
                  <a:pt x="171" y="1043"/>
                </a:lnTo>
                <a:lnTo>
                  <a:pt x="170" y="1049"/>
                </a:lnTo>
                <a:lnTo>
                  <a:pt x="159" y="1066"/>
                </a:lnTo>
                <a:lnTo>
                  <a:pt x="148" y="1084"/>
                </a:lnTo>
                <a:lnTo>
                  <a:pt x="146" y="1085"/>
                </a:lnTo>
                <a:lnTo>
                  <a:pt x="144" y="1087"/>
                </a:lnTo>
                <a:lnTo>
                  <a:pt x="141" y="1085"/>
                </a:lnTo>
                <a:lnTo>
                  <a:pt x="138" y="1084"/>
                </a:lnTo>
                <a:lnTo>
                  <a:pt x="134" y="1096"/>
                </a:lnTo>
                <a:lnTo>
                  <a:pt x="129" y="1107"/>
                </a:lnTo>
                <a:lnTo>
                  <a:pt x="123" y="1115"/>
                </a:lnTo>
                <a:lnTo>
                  <a:pt x="118" y="1125"/>
                </a:lnTo>
                <a:lnTo>
                  <a:pt x="124" y="1119"/>
                </a:lnTo>
                <a:lnTo>
                  <a:pt x="129" y="1112"/>
                </a:lnTo>
                <a:lnTo>
                  <a:pt x="135" y="1102"/>
                </a:lnTo>
                <a:lnTo>
                  <a:pt x="140" y="1090"/>
                </a:lnTo>
                <a:lnTo>
                  <a:pt x="140" y="1089"/>
                </a:lnTo>
                <a:lnTo>
                  <a:pt x="141" y="1088"/>
                </a:lnTo>
                <a:lnTo>
                  <a:pt x="142" y="1089"/>
                </a:lnTo>
                <a:lnTo>
                  <a:pt x="144" y="1090"/>
                </a:lnTo>
                <a:lnTo>
                  <a:pt x="145" y="1095"/>
                </a:lnTo>
                <a:lnTo>
                  <a:pt x="145" y="1102"/>
                </a:lnTo>
                <a:lnTo>
                  <a:pt x="142" y="1103"/>
                </a:lnTo>
                <a:lnTo>
                  <a:pt x="140" y="1106"/>
                </a:lnTo>
                <a:lnTo>
                  <a:pt x="140" y="1111"/>
                </a:lnTo>
                <a:lnTo>
                  <a:pt x="140" y="1114"/>
                </a:lnTo>
                <a:lnTo>
                  <a:pt x="138" y="1114"/>
                </a:lnTo>
                <a:lnTo>
                  <a:pt x="134" y="1114"/>
                </a:lnTo>
                <a:lnTo>
                  <a:pt x="134" y="1120"/>
                </a:lnTo>
                <a:lnTo>
                  <a:pt x="134" y="1125"/>
                </a:lnTo>
                <a:lnTo>
                  <a:pt x="132" y="1126"/>
                </a:lnTo>
                <a:lnTo>
                  <a:pt x="128" y="1127"/>
                </a:lnTo>
                <a:lnTo>
                  <a:pt x="130" y="1132"/>
                </a:lnTo>
                <a:lnTo>
                  <a:pt x="130" y="1137"/>
                </a:lnTo>
                <a:lnTo>
                  <a:pt x="129" y="1141"/>
                </a:lnTo>
                <a:lnTo>
                  <a:pt x="128" y="1143"/>
                </a:lnTo>
                <a:lnTo>
                  <a:pt x="126" y="1145"/>
                </a:lnTo>
                <a:lnTo>
                  <a:pt x="122" y="1145"/>
                </a:lnTo>
                <a:lnTo>
                  <a:pt x="118" y="1145"/>
                </a:lnTo>
                <a:lnTo>
                  <a:pt x="112" y="1143"/>
                </a:lnTo>
                <a:close/>
                <a:moveTo>
                  <a:pt x="906" y="623"/>
                </a:moveTo>
                <a:lnTo>
                  <a:pt x="906" y="604"/>
                </a:lnTo>
                <a:lnTo>
                  <a:pt x="907" y="586"/>
                </a:lnTo>
                <a:lnTo>
                  <a:pt x="908" y="569"/>
                </a:lnTo>
                <a:lnTo>
                  <a:pt x="909" y="555"/>
                </a:lnTo>
                <a:lnTo>
                  <a:pt x="909" y="550"/>
                </a:lnTo>
                <a:lnTo>
                  <a:pt x="912" y="548"/>
                </a:lnTo>
                <a:lnTo>
                  <a:pt x="914" y="550"/>
                </a:lnTo>
                <a:lnTo>
                  <a:pt x="915" y="556"/>
                </a:lnTo>
                <a:lnTo>
                  <a:pt x="915" y="572"/>
                </a:lnTo>
                <a:lnTo>
                  <a:pt x="914" y="589"/>
                </a:lnTo>
                <a:lnTo>
                  <a:pt x="913" y="604"/>
                </a:lnTo>
                <a:lnTo>
                  <a:pt x="911" y="621"/>
                </a:lnTo>
                <a:lnTo>
                  <a:pt x="911" y="625"/>
                </a:lnTo>
                <a:lnTo>
                  <a:pt x="908" y="626"/>
                </a:lnTo>
                <a:lnTo>
                  <a:pt x="907" y="627"/>
                </a:lnTo>
                <a:lnTo>
                  <a:pt x="906" y="627"/>
                </a:lnTo>
                <a:lnTo>
                  <a:pt x="906" y="626"/>
                </a:lnTo>
                <a:lnTo>
                  <a:pt x="906" y="623"/>
                </a:lnTo>
                <a:close/>
                <a:moveTo>
                  <a:pt x="943" y="730"/>
                </a:moveTo>
                <a:lnTo>
                  <a:pt x="944" y="731"/>
                </a:lnTo>
                <a:lnTo>
                  <a:pt x="944" y="734"/>
                </a:lnTo>
                <a:lnTo>
                  <a:pt x="944" y="735"/>
                </a:lnTo>
                <a:lnTo>
                  <a:pt x="943" y="736"/>
                </a:lnTo>
                <a:lnTo>
                  <a:pt x="941" y="735"/>
                </a:lnTo>
                <a:lnTo>
                  <a:pt x="941" y="734"/>
                </a:lnTo>
                <a:lnTo>
                  <a:pt x="941" y="731"/>
                </a:lnTo>
                <a:lnTo>
                  <a:pt x="943" y="730"/>
                </a:lnTo>
                <a:close/>
                <a:moveTo>
                  <a:pt x="879" y="635"/>
                </a:moveTo>
                <a:lnTo>
                  <a:pt x="881" y="634"/>
                </a:lnTo>
                <a:lnTo>
                  <a:pt x="882" y="633"/>
                </a:lnTo>
                <a:lnTo>
                  <a:pt x="883" y="633"/>
                </a:lnTo>
                <a:lnTo>
                  <a:pt x="884" y="634"/>
                </a:lnTo>
                <a:lnTo>
                  <a:pt x="889" y="640"/>
                </a:lnTo>
                <a:lnTo>
                  <a:pt x="894" y="646"/>
                </a:lnTo>
                <a:lnTo>
                  <a:pt x="894" y="647"/>
                </a:lnTo>
                <a:lnTo>
                  <a:pt x="894" y="649"/>
                </a:lnTo>
                <a:lnTo>
                  <a:pt x="893" y="650"/>
                </a:lnTo>
                <a:lnTo>
                  <a:pt x="891" y="651"/>
                </a:lnTo>
                <a:lnTo>
                  <a:pt x="890" y="651"/>
                </a:lnTo>
                <a:lnTo>
                  <a:pt x="889" y="650"/>
                </a:lnTo>
                <a:lnTo>
                  <a:pt x="883" y="644"/>
                </a:lnTo>
                <a:lnTo>
                  <a:pt x="878" y="638"/>
                </a:lnTo>
                <a:lnTo>
                  <a:pt x="878" y="637"/>
                </a:lnTo>
                <a:lnTo>
                  <a:pt x="879" y="635"/>
                </a:lnTo>
                <a:close/>
                <a:moveTo>
                  <a:pt x="972" y="704"/>
                </a:moveTo>
                <a:lnTo>
                  <a:pt x="973" y="692"/>
                </a:lnTo>
                <a:lnTo>
                  <a:pt x="975" y="680"/>
                </a:lnTo>
                <a:lnTo>
                  <a:pt x="973" y="683"/>
                </a:lnTo>
                <a:lnTo>
                  <a:pt x="971" y="688"/>
                </a:lnTo>
                <a:lnTo>
                  <a:pt x="968" y="687"/>
                </a:lnTo>
                <a:lnTo>
                  <a:pt x="967" y="686"/>
                </a:lnTo>
                <a:lnTo>
                  <a:pt x="966" y="682"/>
                </a:lnTo>
                <a:lnTo>
                  <a:pt x="966" y="676"/>
                </a:lnTo>
                <a:lnTo>
                  <a:pt x="966" y="671"/>
                </a:lnTo>
                <a:lnTo>
                  <a:pt x="966" y="668"/>
                </a:lnTo>
                <a:lnTo>
                  <a:pt x="968" y="665"/>
                </a:lnTo>
                <a:lnTo>
                  <a:pt x="971" y="667"/>
                </a:lnTo>
                <a:lnTo>
                  <a:pt x="973" y="670"/>
                </a:lnTo>
                <a:lnTo>
                  <a:pt x="974" y="675"/>
                </a:lnTo>
                <a:lnTo>
                  <a:pt x="975" y="671"/>
                </a:lnTo>
                <a:lnTo>
                  <a:pt x="977" y="669"/>
                </a:lnTo>
                <a:lnTo>
                  <a:pt x="979" y="668"/>
                </a:lnTo>
                <a:lnTo>
                  <a:pt x="980" y="669"/>
                </a:lnTo>
                <a:lnTo>
                  <a:pt x="980" y="671"/>
                </a:lnTo>
                <a:lnTo>
                  <a:pt x="980" y="676"/>
                </a:lnTo>
                <a:lnTo>
                  <a:pt x="979" y="691"/>
                </a:lnTo>
                <a:lnTo>
                  <a:pt x="979" y="704"/>
                </a:lnTo>
                <a:lnTo>
                  <a:pt x="977" y="707"/>
                </a:lnTo>
                <a:lnTo>
                  <a:pt x="975" y="710"/>
                </a:lnTo>
                <a:lnTo>
                  <a:pt x="974" y="710"/>
                </a:lnTo>
                <a:lnTo>
                  <a:pt x="973" y="710"/>
                </a:lnTo>
                <a:lnTo>
                  <a:pt x="972" y="707"/>
                </a:lnTo>
                <a:lnTo>
                  <a:pt x="972" y="704"/>
                </a:lnTo>
                <a:close/>
                <a:moveTo>
                  <a:pt x="1040" y="626"/>
                </a:moveTo>
                <a:lnTo>
                  <a:pt x="1038" y="621"/>
                </a:lnTo>
                <a:lnTo>
                  <a:pt x="1037" y="617"/>
                </a:lnTo>
                <a:lnTo>
                  <a:pt x="1037" y="613"/>
                </a:lnTo>
                <a:lnTo>
                  <a:pt x="1040" y="609"/>
                </a:lnTo>
                <a:lnTo>
                  <a:pt x="1043" y="607"/>
                </a:lnTo>
                <a:lnTo>
                  <a:pt x="1046" y="605"/>
                </a:lnTo>
                <a:lnTo>
                  <a:pt x="1050" y="605"/>
                </a:lnTo>
                <a:lnTo>
                  <a:pt x="1053" y="608"/>
                </a:lnTo>
                <a:lnTo>
                  <a:pt x="1058" y="610"/>
                </a:lnTo>
                <a:lnTo>
                  <a:pt x="1059" y="614"/>
                </a:lnTo>
                <a:lnTo>
                  <a:pt x="1055" y="615"/>
                </a:lnTo>
                <a:lnTo>
                  <a:pt x="1051" y="616"/>
                </a:lnTo>
                <a:lnTo>
                  <a:pt x="1056" y="617"/>
                </a:lnTo>
                <a:lnTo>
                  <a:pt x="1061" y="619"/>
                </a:lnTo>
                <a:lnTo>
                  <a:pt x="1062" y="621"/>
                </a:lnTo>
                <a:lnTo>
                  <a:pt x="1063" y="622"/>
                </a:lnTo>
                <a:lnTo>
                  <a:pt x="1063" y="625"/>
                </a:lnTo>
                <a:lnTo>
                  <a:pt x="1063" y="626"/>
                </a:lnTo>
                <a:lnTo>
                  <a:pt x="1062" y="627"/>
                </a:lnTo>
                <a:lnTo>
                  <a:pt x="1061" y="627"/>
                </a:lnTo>
                <a:lnTo>
                  <a:pt x="1058" y="627"/>
                </a:lnTo>
                <a:lnTo>
                  <a:pt x="1057" y="625"/>
                </a:lnTo>
                <a:lnTo>
                  <a:pt x="1053" y="622"/>
                </a:lnTo>
                <a:lnTo>
                  <a:pt x="1051" y="621"/>
                </a:lnTo>
                <a:lnTo>
                  <a:pt x="1047" y="621"/>
                </a:lnTo>
                <a:lnTo>
                  <a:pt x="1044" y="622"/>
                </a:lnTo>
                <a:lnTo>
                  <a:pt x="1044" y="626"/>
                </a:lnTo>
                <a:lnTo>
                  <a:pt x="1043" y="628"/>
                </a:lnTo>
                <a:lnTo>
                  <a:pt x="1041" y="627"/>
                </a:lnTo>
                <a:lnTo>
                  <a:pt x="1040" y="626"/>
                </a:lnTo>
                <a:close/>
                <a:moveTo>
                  <a:pt x="947" y="670"/>
                </a:moveTo>
                <a:lnTo>
                  <a:pt x="949" y="671"/>
                </a:lnTo>
                <a:lnTo>
                  <a:pt x="953" y="675"/>
                </a:lnTo>
                <a:lnTo>
                  <a:pt x="953" y="677"/>
                </a:lnTo>
                <a:lnTo>
                  <a:pt x="954" y="680"/>
                </a:lnTo>
                <a:lnTo>
                  <a:pt x="953" y="681"/>
                </a:lnTo>
                <a:lnTo>
                  <a:pt x="953" y="682"/>
                </a:lnTo>
                <a:lnTo>
                  <a:pt x="951" y="682"/>
                </a:lnTo>
                <a:lnTo>
                  <a:pt x="950" y="682"/>
                </a:lnTo>
                <a:lnTo>
                  <a:pt x="948" y="680"/>
                </a:lnTo>
                <a:lnTo>
                  <a:pt x="947" y="677"/>
                </a:lnTo>
                <a:lnTo>
                  <a:pt x="945" y="673"/>
                </a:lnTo>
                <a:lnTo>
                  <a:pt x="947" y="670"/>
                </a:lnTo>
                <a:close/>
                <a:moveTo>
                  <a:pt x="888" y="665"/>
                </a:moveTo>
                <a:lnTo>
                  <a:pt x="890" y="665"/>
                </a:lnTo>
                <a:lnTo>
                  <a:pt x="893" y="669"/>
                </a:lnTo>
                <a:lnTo>
                  <a:pt x="895" y="675"/>
                </a:lnTo>
                <a:lnTo>
                  <a:pt x="894" y="677"/>
                </a:lnTo>
                <a:lnTo>
                  <a:pt x="891" y="676"/>
                </a:lnTo>
                <a:lnTo>
                  <a:pt x="888" y="673"/>
                </a:lnTo>
                <a:lnTo>
                  <a:pt x="887" y="668"/>
                </a:lnTo>
                <a:lnTo>
                  <a:pt x="888" y="665"/>
                </a:lnTo>
                <a:close/>
                <a:moveTo>
                  <a:pt x="905" y="633"/>
                </a:moveTo>
                <a:lnTo>
                  <a:pt x="908" y="634"/>
                </a:lnTo>
                <a:lnTo>
                  <a:pt x="912" y="637"/>
                </a:lnTo>
                <a:lnTo>
                  <a:pt x="914" y="640"/>
                </a:lnTo>
                <a:lnTo>
                  <a:pt x="917" y="645"/>
                </a:lnTo>
                <a:lnTo>
                  <a:pt x="917" y="651"/>
                </a:lnTo>
                <a:lnTo>
                  <a:pt x="915" y="656"/>
                </a:lnTo>
                <a:lnTo>
                  <a:pt x="913" y="658"/>
                </a:lnTo>
                <a:lnTo>
                  <a:pt x="911" y="661"/>
                </a:lnTo>
                <a:lnTo>
                  <a:pt x="907" y="661"/>
                </a:lnTo>
                <a:lnTo>
                  <a:pt x="903" y="658"/>
                </a:lnTo>
                <a:lnTo>
                  <a:pt x="900" y="655"/>
                </a:lnTo>
                <a:lnTo>
                  <a:pt x="899" y="649"/>
                </a:lnTo>
                <a:lnTo>
                  <a:pt x="897" y="644"/>
                </a:lnTo>
                <a:lnTo>
                  <a:pt x="899" y="639"/>
                </a:lnTo>
                <a:lnTo>
                  <a:pt x="901" y="635"/>
                </a:lnTo>
                <a:lnTo>
                  <a:pt x="905" y="633"/>
                </a:lnTo>
                <a:close/>
                <a:moveTo>
                  <a:pt x="913" y="676"/>
                </a:moveTo>
                <a:lnTo>
                  <a:pt x="912" y="669"/>
                </a:lnTo>
                <a:lnTo>
                  <a:pt x="913" y="665"/>
                </a:lnTo>
                <a:lnTo>
                  <a:pt x="915" y="668"/>
                </a:lnTo>
                <a:lnTo>
                  <a:pt x="919" y="674"/>
                </a:lnTo>
                <a:lnTo>
                  <a:pt x="924" y="687"/>
                </a:lnTo>
                <a:lnTo>
                  <a:pt x="926" y="701"/>
                </a:lnTo>
                <a:lnTo>
                  <a:pt x="929" y="718"/>
                </a:lnTo>
                <a:lnTo>
                  <a:pt x="929" y="737"/>
                </a:lnTo>
                <a:lnTo>
                  <a:pt x="929" y="740"/>
                </a:lnTo>
                <a:lnTo>
                  <a:pt x="927" y="742"/>
                </a:lnTo>
                <a:lnTo>
                  <a:pt x="926" y="745"/>
                </a:lnTo>
                <a:lnTo>
                  <a:pt x="925" y="745"/>
                </a:lnTo>
                <a:lnTo>
                  <a:pt x="924" y="745"/>
                </a:lnTo>
                <a:lnTo>
                  <a:pt x="923" y="743"/>
                </a:lnTo>
                <a:lnTo>
                  <a:pt x="921" y="741"/>
                </a:lnTo>
                <a:lnTo>
                  <a:pt x="920" y="739"/>
                </a:lnTo>
                <a:lnTo>
                  <a:pt x="919" y="722"/>
                </a:lnTo>
                <a:lnTo>
                  <a:pt x="918" y="706"/>
                </a:lnTo>
                <a:lnTo>
                  <a:pt x="915" y="691"/>
                </a:lnTo>
                <a:lnTo>
                  <a:pt x="913" y="676"/>
                </a:lnTo>
                <a:close/>
                <a:moveTo>
                  <a:pt x="987" y="695"/>
                </a:moveTo>
                <a:lnTo>
                  <a:pt x="989" y="687"/>
                </a:lnTo>
                <a:lnTo>
                  <a:pt x="990" y="677"/>
                </a:lnTo>
                <a:lnTo>
                  <a:pt x="992" y="668"/>
                </a:lnTo>
                <a:lnTo>
                  <a:pt x="996" y="658"/>
                </a:lnTo>
                <a:lnTo>
                  <a:pt x="997" y="656"/>
                </a:lnTo>
                <a:lnTo>
                  <a:pt x="998" y="653"/>
                </a:lnTo>
                <a:lnTo>
                  <a:pt x="1001" y="653"/>
                </a:lnTo>
                <a:lnTo>
                  <a:pt x="1003" y="656"/>
                </a:lnTo>
                <a:lnTo>
                  <a:pt x="1007" y="650"/>
                </a:lnTo>
                <a:lnTo>
                  <a:pt x="1009" y="646"/>
                </a:lnTo>
                <a:lnTo>
                  <a:pt x="1010" y="645"/>
                </a:lnTo>
                <a:lnTo>
                  <a:pt x="1011" y="646"/>
                </a:lnTo>
                <a:lnTo>
                  <a:pt x="1010" y="652"/>
                </a:lnTo>
                <a:lnTo>
                  <a:pt x="1007" y="662"/>
                </a:lnTo>
                <a:lnTo>
                  <a:pt x="1009" y="662"/>
                </a:lnTo>
                <a:lnTo>
                  <a:pt x="1010" y="663"/>
                </a:lnTo>
                <a:lnTo>
                  <a:pt x="1015" y="656"/>
                </a:lnTo>
                <a:lnTo>
                  <a:pt x="1017" y="651"/>
                </a:lnTo>
                <a:lnTo>
                  <a:pt x="1019" y="651"/>
                </a:lnTo>
                <a:lnTo>
                  <a:pt x="1019" y="651"/>
                </a:lnTo>
                <a:lnTo>
                  <a:pt x="1020" y="651"/>
                </a:lnTo>
                <a:lnTo>
                  <a:pt x="1020" y="652"/>
                </a:lnTo>
                <a:lnTo>
                  <a:pt x="1019" y="659"/>
                </a:lnTo>
                <a:lnTo>
                  <a:pt x="1017" y="669"/>
                </a:lnTo>
                <a:lnTo>
                  <a:pt x="1010" y="677"/>
                </a:lnTo>
                <a:lnTo>
                  <a:pt x="1004" y="681"/>
                </a:lnTo>
                <a:lnTo>
                  <a:pt x="1002" y="681"/>
                </a:lnTo>
                <a:lnTo>
                  <a:pt x="999" y="681"/>
                </a:lnTo>
                <a:lnTo>
                  <a:pt x="998" y="679"/>
                </a:lnTo>
                <a:lnTo>
                  <a:pt x="997" y="676"/>
                </a:lnTo>
                <a:lnTo>
                  <a:pt x="995" y="685"/>
                </a:lnTo>
                <a:lnTo>
                  <a:pt x="993" y="693"/>
                </a:lnTo>
                <a:lnTo>
                  <a:pt x="991" y="698"/>
                </a:lnTo>
                <a:lnTo>
                  <a:pt x="990" y="699"/>
                </a:lnTo>
                <a:lnTo>
                  <a:pt x="989" y="699"/>
                </a:lnTo>
                <a:lnTo>
                  <a:pt x="987" y="695"/>
                </a:lnTo>
                <a:close/>
                <a:moveTo>
                  <a:pt x="1128" y="797"/>
                </a:moveTo>
                <a:lnTo>
                  <a:pt x="1127" y="796"/>
                </a:lnTo>
                <a:lnTo>
                  <a:pt x="1126" y="796"/>
                </a:lnTo>
                <a:lnTo>
                  <a:pt x="1123" y="796"/>
                </a:lnTo>
                <a:lnTo>
                  <a:pt x="1122" y="797"/>
                </a:lnTo>
                <a:lnTo>
                  <a:pt x="1118" y="803"/>
                </a:lnTo>
                <a:lnTo>
                  <a:pt x="1116" y="808"/>
                </a:lnTo>
                <a:lnTo>
                  <a:pt x="1116" y="814"/>
                </a:lnTo>
                <a:lnTo>
                  <a:pt x="1117" y="818"/>
                </a:lnTo>
                <a:lnTo>
                  <a:pt x="1124" y="824"/>
                </a:lnTo>
                <a:lnTo>
                  <a:pt x="1132" y="829"/>
                </a:lnTo>
                <a:lnTo>
                  <a:pt x="1135" y="831"/>
                </a:lnTo>
                <a:lnTo>
                  <a:pt x="1138" y="831"/>
                </a:lnTo>
                <a:lnTo>
                  <a:pt x="1140" y="830"/>
                </a:lnTo>
                <a:lnTo>
                  <a:pt x="1139" y="827"/>
                </a:lnTo>
                <a:lnTo>
                  <a:pt x="1136" y="824"/>
                </a:lnTo>
                <a:lnTo>
                  <a:pt x="1134" y="820"/>
                </a:lnTo>
                <a:lnTo>
                  <a:pt x="1138" y="823"/>
                </a:lnTo>
                <a:lnTo>
                  <a:pt x="1142" y="825"/>
                </a:lnTo>
                <a:lnTo>
                  <a:pt x="1145" y="824"/>
                </a:lnTo>
                <a:lnTo>
                  <a:pt x="1145" y="823"/>
                </a:lnTo>
                <a:lnTo>
                  <a:pt x="1145" y="820"/>
                </a:lnTo>
                <a:lnTo>
                  <a:pt x="1142" y="818"/>
                </a:lnTo>
                <a:lnTo>
                  <a:pt x="1140" y="814"/>
                </a:lnTo>
                <a:lnTo>
                  <a:pt x="1138" y="812"/>
                </a:lnTo>
                <a:lnTo>
                  <a:pt x="1138" y="811"/>
                </a:lnTo>
                <a:lnTo>
                  <a:pt x="1140" y="808"/>
                </a:lnTo>
                <a:lnTo>
                  <a:pt x="1140" y="806"/>
                </a:lnTo>
                <a:lnTo>
                  <a:pt x="1139" y="803"/>
                </a:lnTo>
                <a:lnTo>
                  <a:pt x="1133" y="801"/>
                </a:lnTo>
                <a:lnTo>
                  <a:pt x="1128" y="797"/>
                </a:lnTo>
                <a:close/>
                <a:moveTo>
                  <a:pt x="1128" y="737"/>
                </a:moveTo>
                <a:lnTo>
                  <a:pt x="1124" y="731"/>
                </a:lnTo>
                <a:lnTo>
                  <a:pt x="1124" y="728"/>
                </a:lnTo>
                <a:lnTo>
                  <a:pt x="1124" y="727"/>
                </a:lnTo>
                <a:lnTo>
                  <a:pt x="1126" y="725"/>
                </a:lnTo>
                <a:lnTo>
                  <a:pt x="1128" y="725"/>
                </a:lnTo>
                <a:lnTo>
                  <a:pt x="1132" y="725"/>
                </a:lnTo>
                <a:lnTo>
                  <a:pt x="1129" y="722"/>
                </a:lnTo>
                <a:lnTo>
                  <a:pt x="1128" y="718"/>
                </a:lnTo>
                <a:lnTo>
                  <a:pt x="1128" y="716"/>
                </a:lnTo>
                <a:lnTo>
                  <a:pt x="1129" y="715"/>
                </a:lnTo>
                <a:lnTo>
                  <a:pt x="1132" y="716"/>
                </a:lnTo>
                <a:lnTo>
                  <a:pt x="1134" y="717"/>
                </a:lnTo>
                <a:lnTo>
                  <a:pt x="1136" y="719"/>
                </a:lnTo>
                <a:lnTo>
                  <a:pt x="1140" y="723"/>
                </a:lnTo>
                <a:lnTo>
                  <a:pt x="1141" y="729"/>
                </a:lnTo>
                <a:lnTo>
                  <a:pt x="1144" y="736"/>
                </a:lnTo>
                <a:lnTo>
                  <a:pt x="1144" y="745"/>
                </a:lnTo>
                <a:lnTo>
                  <a:pt x="1142" y="754"/>
                </a:lnTo>
                <a:lnTo>
                  <a:pt x="1141" y="757"/>
                </a:lnTo>
                <a:lnTo>
                  <a:pt x="1140" y="758"/>
                </a:lnTo>
                <a:lnTo>
                  <a:pt x="1138" y="757"/>
                </a:lnTo>
                <a:lnTo>
                  <a:pt x="1136" y="754"/>
                </a:lnTo>
                <a:lnTo>
                  <a:pt x="1133" y="745"/>
                </a:lnTo>
                <a:lnTo>
                  <a:pt x="1128" y="737"/>
                </a:lnTo>
                <a:close/>
                <a:moveTo>
                  <a:pt x="1133" y="788"/>
                </a:moveTo>
                <a:lnTo>
                  <a:pt x="1135" y="781"/>
                </a:lnTo>
                <a:lnTo>
                  <a:pt x="1136" y="773"/>
                </a:lnTo>
                <a:lnTo>
                  <a:pt x="1136" y="771"/>
                </a:lnTo>
                <a:lnTo>
                  <a:pt x="1138" y="771"/>
                </a:lnTo>
                <a:lnTo>
                  <a:pt x="1139" y="771"/>
                </a:lnTo>
                <a:lnTo>
                  <a:pt x="1140" y="773"/>
                </a:lnTo>
                <a:lnTo>
                  <a:pt x="1144" y="778"/>
                </a:lnTo>
                <a:lnTo>
                  <a:pt x="1147" y="783"/>
                </a:lnTo>
                <a:lnTo>
                  <a:pt x="1150" y="789"/>
                </a:lnTo>
                <a:lnTo>
                  <a:pt x="1151" y="797"/>
                </a:lnTo>
                <a:lnTo>
                  <a:pt x="1152" y="800"/>
                </a:lnTo>
                <a:lnTo>
                  <a:pt x="1152" y="802"/>
                </a:lnTo>
                <a:lnTo>
                  <a:pt x="1151" y="803"/>
                </a:lnTo>
                <a:lnTo>
                  <a:pt x="1148" y="805"/>
                </a:lnTo>
                <a:lnTo>
                  <a:pt x="1146" y="805"/>
                </a:lnTo>
                <a:lnTo>
                  <a:pt x="1144" y="803"/>
                </a:lnTo>
                <a:lnTo>
                  <a:pt x="1141" y="802"/>
                </a:lnTo>
                <a:lnTo>
                  <a:pt x="1138" y="800"/>
                </a:lnTo>
                <a:lnTo>
                  <a:pt x="1135" y="796"/>
                </a:lnTo>
                <a:lnTo>
                  <a:pt x="1134" y="794"/>
                </a:lnTo>
                <a:lnTo>
                  <a:pt x="1133" y="790"/>
                </a:lnTo>
                <a:lnTo>
                  <a:pt x="1133" y="788"/>
                </a:lnTo>
                <a:close/>
                <a:moveTo>
                  <a:pt x="1096" y="911"/>
                </a:moveTo>
                <a:lnTo>
                  <a:pt x="1097" y="913"/>
                </a:lnTo>
                <a:lnTo>
                  <a:pt x="1098" y="916"/>
                </a:lnTo>
                <a:lnTo>
                  <a:pt x="1099" y="920"/>
                </a:lnTo>
                <a:lnTo>
                  <a:pt x="1099" y="925"/>
                </a:lnTo>
                <a:lnTo>
                  <a:pt x="1099" y="929"/>
                </a:lnTo>
                <a:lnTo>
                  <a:pt x="1098" y="933"/>
                </a:lnTo>
                <a:lnTo>
                  <a:pt x="1097" y="935"/>
                </a:lnTo>
                <a:lnTo>
                  <a:pt x="1096" y="937"/>
                </a:lnTo>
                <a:lnTo>
                  <a:pt x="1094" y="935"/>
                </a:lnTo>
                <a:lnTo>
                  <a:pt x="1093" y="933"/>
                </a:lnTo>
                <a:lnTo>
                  <a:pt x="1092" y="929"/>
                </a:lnTo>
                <a:lnTo>
                  <a:pt x="1092" y="925"/>
                </a:lnTo>
                <a:lnTo>
                  <a:pt x="1092" y="920"/>
                </a:lnTo>
                <a:lnTo>
                  <a:pt x="1093" y="916"/>
                </a:lnTo>
                <a:lnTo>
                  <a:pt x="1094" y="913"/>
                </a:lnTo>
                <a:lnTo>
                  <a:pt x="1096" y="911"/>
                </a:lnTo>
                <a:close/>
                <a:moveTo>
                  <a:pt x="1087" y="860"/>
                </a:moveTo>
                <a:lnTo>
                  <a:pt x="1088" y="860"/>
                </a:lnTo>
                <a:lnTo>
                  <a:pt x="1090" y="861"/>
                </a:lnTo>
                <a:lnTo>
                  <a:pt x="1092" y="862"/>
                </a:lnTo>
                <a:lnTo>
                  <a:pt x="1093" y="865"/>
                </a:lnTo>
                <a:lnTo>
                  <a:pt x="1096" y="869"/>
                </a:lnTo>
                <a:lnTo>
                  <a:pt x="1096" y="873"/>
                </a:lnTo>
                <a:lnTo>
                  <a:pt x="1092" y="872"/>
                </a:lnTo>
                <a:lnTo>
                  <a:pt x="1088" y="868"/>
                </a:lnTo>
                <a:lnTo>
                  <a:pt x="1086" y="862"/>
                </a:lnTo>
                <a:lnTo>
                  <a:pt x="1087" y="860"/>
                </a:lnTo>
                <a:close/>
              </a:path>
            </a:pathLst>
          </a:custGeom>
          <a:solidFill>
            <a:srgbClr val="FEFEFE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711" name="Freeform 39"/>
          <p:cNvSpPr>
            <a:spLocks noEditPoints="1"/>
          </p:cNvSpPr>
          <p:nvPr/>
        </p:nvSpPr>
        <p:spPr bwMode="auto">
          <a:xfrm>
            <a:off x="8128606" y="5615422"/>
            <a:ext cx="310864" cy="452113"/>
          </a:xfrm>
          <a:custGeom>
            <a:avLst/>
            <a:gdLst/>
            <a:ahLst/>
            <a:cxnLst>
              <a:cxn ang="0">
                <a:pos x="18" y="19"/>
              </a:cxn>
              <a:cxn ang="0">
                <a:pos x="47" y="55"/>
              </a:cxn>
              <a:cxn ang="0">
                <a:pos x="61" y="78"/>
              </a:cxn>
              <a:cxn ang="0">
                <a:pos x="57" y="82"/>
              </a:cxn>
              <a:cxn ang="0">
                <a:pos x="39" y="60"/>
              </a:cxn>
              <a:cxn ang="0">
                <a:pos x="13" y="22"/>
              </a:cxn>
              <a:cxn ang="0">
                <a:pos x="0" y="1"/>
              </a:cxn>
              <a:cxn ang="0">
                <a:pos x="2" y="0"/>
              </a:cxn>
              <a:cxn ang="0">
                <a:pos x="101" y="167"/>
              </a:cxn>
              <a:cxn ang="0">
                <a:pos x="101" y="172"/>
              </a:cxn>
              <a:cxn ang="0">
                <a:pos x="95" y="169"/>
              </a:cxn>
              <a:cxn ang="0">
                <a:pos x="91" y="162"/>
              </a:cxn>
              <a:cxn ang="0">
                <a:pos x="90" y="154"/>
              </a:cxn>
              <a:cxn ang="0">
                <a:pos x="92" y="145"/>
              </a:cxn>
              <a:cxn ang="0">
                <a:pos x="97" y="137"/>
              </a:cxn>
              <a:cxn ang="0">
                <a:pos x="105" y="130"/>
              </a:cxn>
              <a:cxn ang="0">
                <a:pos x="114" y="127"/>
              </a:cxn>
              <a:cxn ang="0">
                <a:pos x="122" y="129"/>
              </a:cxn>
              <a:cxn ang="0">
                <a:pos x="131" y="133"/>
              </a:cxn>
              <a:cxn ang="0">
                <a:pos x="134" y="138"/>
              </a:cxn>
              <a:cxn ang="0">
                <a:pos x="127" y="139"/>
              </a:cxn>
              <a:cxn ang="0">
                <a:pos x="114" y="142"/>
              </a:cxn>
              <a:cxn ang="0">
                <a:pos x="104" y="147"/>
              </a:cxn>
              <a:cxn ang="0">
                <a:pos x="101" y="155"/>
              </a:cxn>
              <a:cxn ang="0">
                <a:pos x="101" y="167"/>
              </a:cxn>
              <a:cxn ang="0">
                <a:pos x="120" y="156"/>
              </a:cxn>
              <a:cxn ang="0">
                <a:pos x="116" y="156"/>
              </a:cxn>
              <a:cxn ang="0">
                <a:pos x="113" y="161"/>
              </a:cxn>
              <a:cxn ang="0">
                <a:pos x="165" y="239"/>
              </a:cxn>
              <a:cxn ang="0">
                <a:pos x="284" y="405"/>
              </a:cxn>
              <a:cxn ang="0">
                <a:pos x="425" y="597"/>
              </a:cxn>
              <a:cxn ang="0">
                <a:pos x="582" y="810"/>
              </a:cxn>
              <a:cxn ang="0">
                <a:pos x="666" y="928"/>
              </a:cxn>
              <a:cxn ang="0">
                <a:pos x="676" y="936"/>
              </a:cxn>
              <a:cxn ang="0">
                <a:pos x="682" y="928"/>
              </a:cxn>
              <a:cxn ang="0">
                <a:pos x="677" y="917"/>
              </a:cxn>
              <a:cxn ang="0">
                <a:pos x="607" y="824"/>
              </a:cxn>
              <a:cxn ang="0">
                <a:pos x="467" y="628"/>
              </a:cxn>
              <a:cxn ang="0">
                <a:pos x="325" y="431"/>
              </a:cxn>
              <a:cxn ang="0">
                <a:pos x="188" y="244"/>
              </a:cxn>
            </a:cxnLst>
            <a:rect l="0" t="0" r="r" b="b"/>
            <a:pathLst>
              <a:path w="685" h="941">
                <a:moveTo>
                  <a:pt x="3" y="1"/>
                </a:moveTo>
                <a:lnTo>
                  <a:pt x="18" y="19"/>
                </a:lnTo>
                <a:lnTo>
                  <a:pt x="32" y="37"/>
                </a:lnTo>
                <a:lnTo>
                  <a:pt x="47" y="55"/>
                </a:lnTo>
                <a:lnTo>
                  <a:pt x="61" y="75"/>
                </a:lnTo>
                <a:lnTo>
                  <a:pt x="61" y="78"/>
                </a:lnTo>
                <a:lnTo>
                  <a:pt x="60" y="81"/>
                </a:lnTo>
                <a:lnTo>
                  <a:pt x="57" y="82"/>
                </a:lnTo>
                <a:lnTo>
                  <a:pt x="55" y="82"/>
                </a:lnTo>
                <a:lnTo>
                  <a:pt x="39" y="60"/>
                </a:lnTo>
                <a:lnTo>
                  <a:pt x="26" y="41"/>
                </a:lnTo>
                <a:lnTo>
                  <a:pt x="13" y="22"/>
                </a:lnTo>
                <a:lnTo>
                  <a:pt x="1" y="4"/>
                </a:lnTo>
                <a:lnTo>
                  <a:pt x="0" y="1"/>
                </a:lnTo>
                <a:lnTo>
                  <a:pt x="1" y="0"/>
                </a:lnTo>
                <a:lnTo>
                  <a:pt x="2" y="0"/>
                </a:lnTo>
                <a:lnTo>
                  <a:pt x="3" y="1"/>
                </a:lnTo>
                <a:close/>
                <a:moveTo>
                  <a:pt x="101" y="167"/>
                </a:moveTo>
                <a:lnTo>
                  <a:pt x="101" y="171"/>
                </a:lnTo>
                <a:lnTo>
                  <a:pt x="101" y="172"/>
                </a:lnTo>
                <a:lnTo>
                  <a:pt x="98" y="172"/>
                </a:lnTo>
                <a:lnTo>
                  <a:pt x="95" y="169"/>
                </a:lnTo>
                <a:lnTo>
                  <a:pt x="92" y="166"/>
                </a:lnTo>
                <a:lnTo>
                  <a:pt x="91" y="162"/>
                </a:lnTo>
                <a:lnTo>
                  <a:pt x="90" y="157"/>
                </a:lnTo>
                <a:lnTo>
                  <a:pt x="90" y="154"/>
                </a:lnTo>
                <a:lnTo>
                  <a:pt x="91" y="149"/>
                </a:lnTo>
                <a:lnTo>
                  <a:pt x="92" y="145"/>
                </a:lnTo>
                <a:lnTo>
                  <a:pt x="95" y="141"/>
                </a:lnTo>
                <a:lnTo>
                  <a:pt x="97" y="137"/>
                </a:lnTo>
                <a:lnTo>
                  <a:pt x="102" y="133"/>
                </a:lnTo>
                <a:lnTo>
                  <a:pt x="105" y="130"/>
                </a:lnTo>
                <a:lnTo>
                  <a:pt x="109" y="129"/>
                </a:lnTo>
                <a:lnTo>
                  <a:pt x="114" y="127"/>
                </a:lnTo>
                <a:lnTo>
                  <a:pt x="117" y="127"/>
                </a:lnTo>
                <a:lnTo>
                  <a:pt x="122" y="129"/>
                </a:lnTo>
                <a:lnTo>
                  <a:pt x="126" y="131"/>
                </a:lnTo>
                <a:lnTo>
                  <a:pt x="131" y="133"/>
                </a:lnTo>
                <a:lnTo>
                  <a:pt x="134" y="137"/>
                </a:lnTo>
                <a:lnTo>
                  <a:pt x="134" y="138"/>
                </a:lnTo>
                <a:lnTo>
                  <a:pt x="132" y="139"/>
                </a:lnTo>
                <a:lnTo>
                  <a:pt x="127" y="139"/>
                </a:lnTo>
                <a:lnTo>
                  <a:pt x="120" y="139"/>
                </a:lnTo>
                <a:lnTo>
                  <a:pt x="114" y="142"/>
                </a:lnTo>
                <a:lnTo>
                  <a:pt x="108" y="144"/>
                </a:lnTo>
                <a:lnTo>
                  <a:pt x="104" y="147"/>
                </a:lnTo>
                <a:lnTo>
                  <a:pt x="102" y="151"/>
                </a:lnTo>
                <a:lnTo>
                  <a:pt x="101" y="155"/>
                </a:lnTo>
                <a:lnTo>
                  <a:pt x="99" y="161"/>
                </a:lnTo>
                <a:lnTo>
                  <a:pt x="101" y="167"/>
                </a:lnTo>
                <a:close/>
                <a:moveTo>
                  <a:pt x="123" y="156"/>
                </a:moveTo>
                <a:lnTo>
                  <a:pt x="120" y="156"/>
                </a:lnTo>
                <a:lnTo>
                  <a:pt x="117" y="155"/>
                </a:lnTo>
                <a:lnTo>
                  <a:pt x="116" y="156"/>
                </a:lnTo>
                <a:lnTo>
                  <a:pt x="114" y="157"/>
                </a:lnTo>
                <a:lnTo>
                  <a:pt x="113" y="161"/>
                </a:lnTo>
                <a:lnTo>
                  <a:pt x="114" y="167"/>
                </a:lnTo>
                <a:lnTo>
                  <a:pt x="165" y="239"/>
                </a:lnTo>
                <a:lnTo>
                  <a:pt x="222" y="318"/>
                </a:lnTo>
                <a:lnTo>
                  <a:pt x="284" y="405"/>
                </a:lnTo>
                <a:lnTo>
                  <a:pt x="353" y="497"/>
                </a:lnTo>
                <a:lnTo>
                  <a:pt x="425" y="597"/>
                </a:lnTo>
                <a:lnTo>
                  <a:pt x="502" y="701"/>
                </a:lnTo>
                <a:lnTo>
                  <a:pt x="582" y="810"/>
                </a:lnTo>
                <a:lnTo>
                  <a:pt x="667" y="926"/>
                </a:lnTo>
                <a:lnTo>
                  <a:pt x="666" y="928"/>
                </a:lnTo>
                <a:lnTo>
                  <a:pt x="666" y="930"/>
                </a:lnTo>
                <a:lnTo>
                  <a:pt x="676" y="936"/>
                </a:lnTo>
                <a:lnTo>
                  <a:pt x="685" y="941"/>
                </a:lnTo>
                <a:lnTo>
                  <a:pt x="682" y="928"/>
                </a:lnTo>
                <a:lnTo>
                  <a:pt x="678" y="916"/>
                </a:lnTo>
                <a:lnTo>
                  <a:pt x="677" y="917"/>
                </a:lnTo>
                <a:lnTo>
                  <a:pt x="674" y="918"/>
                </a:lnTo>
                <a:lnTo>
                  <a:pt x="607" y="824"/>
                </a:lnTo>
                <a:lnTo>
                  <a:pt x="538" y="726"/>
                </a:lnTo>
                <a:lnTo>
                  <a:pt x="467" y="628"/>
                </a:lnTo>
                <a:lnTo>
                  <a:pt x="396" y="528"/>
                </a:lnTo>
                <a:lnTo>
                  <a:pt x="325" y="431"/>
                </a:lnTo>
                <a:lnTo>
                  <a:pt x="255" y="335"/>
                </a:lnTo>
                <a:lnTo>
                  <a:pt x="188" y="244"/>
                </a:lnTo>
                <a:lnTo>
                  <a:pt x="123" y="156"/>
                </a:lnTo>
                <a:close/>
              </a:path>
            </a:pathLst>
          </a:custGeom>
          <a:solidFill>
            <a:srgbClr val="FECC00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8712" name="Freeform 40"/>
          <p:cNvSpPr>
            <a:spLocks noEditPoints="1"/>
          </p:cNvSpPr>
          <p:nvPr/>
        </p:nvSpPr>
        <p:spPr bwMode="auto">
          <a:xfrm>
            <a:off x="8119103" y="5693163"/>
            <a:ext cx="242990" cy="187180"/>
          </a:xfrm>
          <a:custGeom>
            <a:avLst/>
            <a:gdLst/>
            <a:ahLst/>
            <a:cxnLst>
              <a:cxn ang="0">
                <a:pos x="531" y="8"/>
              </a:cxn>
              <a:cxn ang="0">
                <a:pos x="477" y="35"/>
              </a:cxn>
              <a:cxn ang="0">
                <a:pos x="196" y="386"/>
              </a:cxn>
              <a:cxn ang="0">
                <a:pos x="252" y="371"/>
              </a:cxn>
              <a:cxn ang="0">
                <a:pos x="232" y="385"/>
              </a:cxn>
              <a:cxn ang="0">
                <a:pos x="215" y="385"/>
              </a:cxn>
              <a:cxn ang="0">
                <a:pos x="33" y="335"/>
              </a:cxn>
              <a:cxn ang="0">
                <a:pos x="77" y="329"/>
              </a:cxn>
              <a:cxn ang="0">
                <a:pos x="119" y="339"/>
              </a:cxn>
              <a:cxn ang="0">
                <a:pos x="158" y="356"/>
              </a:cxn>
              <a:cxn ang="0">
                <a:pos x="197" y="364"/>
              </a:cxn>
              <a:cxn ang="0">
                <a:pos x="236" y="356"/>
              </a:cxn>
              <a:cxn ang="0">
                <a:pos x="273" y="325"/>
              </a:cxn>
              <a:cxn ang="0">
                <a:pos x="93" y="320"/>
              </a:cxn>
              <a:cxn ang="0">
                <a:pos x="116" y="184"/>
              </a:cxn>
              <a:cxn ang="0">
                <a:pos x="142" y="187"/>
              </a:cxn>
              <a:cxn ang="0">
                <a:pos x="180" y="182"/>
              </a:cxn>
              <a:cxn ang="0">
                <a:pos x="207" y="185"/>
              </a:cxn>
              <a:cxn ang="0">
                <a:pos x="218" y="206"/>
              </a:cxn>
              <a:cxn ang="0">
                <a:pos x="252" y="208"/>
              </a:cxn>
              <a:cxn ang="0">
                <a:pos x="243" y="219"/>
              </a:cxn>
              <a:cxn ang="0">
                <a:pos x="224" y="235"/>
              </a:cxn>
              <a:cxn ang="0">
                <a:pos x="186" y="253"/>
              </a:cxn>
              <a:cxn ang="0">
                <a:pos x="136" y="279"/>
              </a:cxn>
              <a:cxn ang="0">
                <a:pos x="273" y="235"/>
              </a:cxn>
              <a:cxn ang="0">
                <a:pos x="226" y="272"/>
              </a:cxn>
              <a:cxn ang="0">
                <a:pos x="194" y="291"/>
              </a:cxn>
              <a:cxn ang="0">
                <a:pos x="263" y="275"/>
              </a:cxn>
              <a:cxn ang="0">
                <a:pos x="220" y="327"/>
              </a:cxn>
              <a:cxn ang="0">
                <a:pos x="185" y="315"/>
              </a:cxn>
              <a:cxn ang="0">
                <a:pos x="149" y="313"/>
              </a:cxn>
              <a:cxn ang="0">
                <a:pos x="110" y="304"/>
              </a:cxn>
              <a:cxn ang="0">
                <a:pos x="84" y="296"/>
              </a:cxn>
              <a:cxn ang="0">
                <a:pos x="56" y="296"/>
              </a:cxn>
              <a:cxn ang="0">
                <a:pos x="33" y="287"/>
              </a:cxn>
              <a:cxn ang="0">
                <a:pos x="180" y="244"/>
              </a:cxn>
              <a:cxn ang="0">
                <a:pos x="143" y="245"/>
              </a:cxn>
              <a:cxn ang="0">
                <a:pos x="106" y="236"/>
              </a:cxn>
              <a:cxn ang="0">
                <a:pos x="68" y="224"/>
              </a:cxn>
              <a:cxn ang="0">
                <a:pos x="62" y="199"/>
              </a:cxn>
              <a:cxn ang="0">
                <a:pos x="93" y="118"/>
              </a:cxn>
              <a:cxn ang="0">
                <a:pos x="135" y="100"/>
              </a:cxn>
              <a:cxn ang="0">
                <a:pos x="128" y="124"/>
              </a:cxn>
              <a:cxn ang="0">
                <a:pos x="349" y="22"/>
              </a:cxn>
              <a:cxn ang="0">
                <a:pos x="313" y="11"/>
              </a:cxn>
              <a:cxn ang="0">
                <a:pos x="244" y="11"/>
              </a:cxn>
              <a:cxn ang="0">
                <a:pos x="270" y="14"/>
              </a:cxn>
              <a:cxn ang="0">
                <a:pos x="292" y="26"/>
              </a:cxn>
              <a:cxn ang="0">
                <a:pos x="320" y="38"/>
              </a:cxn>
              <a:cxn ang="0">
                <a:pos x="368" y="50"/>
              </a:cxn>
              <a:cxn ang="0">
                <a:pos x="243" y="4"/>
              </a:cxn>
              <a:cxn ang="0">
                <a:pos x="224" y="49"/>
              </a:cxn>
              <a:cxn ang="0">
                <a:pos x="245" y="45"/>
              </a:cxn>
              <a:cxn ang="0">
                <a:pos x="281" y="57"/>
              </a:cxn>
              <a:cxn ang="0">
                <a:pos x="304" y="62"/>
              </a:cxn>
              <a:cxn ang="0">
                <a:pos x="326" y="65"/>
              </a:cxn>
              <a:cxn ang="0">
                <a:pos x="364" y="79"/>
              </a:cxn>
              <a:cxn ang="0">
                <a:pos x="273" y="30"/>
              </a:cxn>
              <a:cxn ang="0">
                <a:pos x="467" y="45"/>
              </a:cxn>
              <a:cxn ang="0">
                <a:pos x="505" y="45"/>
              </a:cxn>
              <a:cxn ang="0">
                <a:pos x="491" y="45"/>
              </a:cxn>
            </a:cxnLst>
            <a:rect l="0" t="0" r="r" b="b"/>
            <a:pathLst>
              <a:path w="536" h="388">
                <a:moveTo>
                  <a:pt x="457" y="41"/>
                </a:moveTo>
                <a:lnTo>
                  <a:pt x="459" y="36"/>
                </a:lnTo>
                <a:lnTo>
                  <a:pt x="467" y="29"/>
                </a:lnTo>
                <a:lnTo>
                  <a:pt x="479" y="21"/>
                </a:lnTo>
                <a:lnTo>
                  <a:pt x="495" y="10"/>
                </a:lnTo>
                <a:lnTo>
                  <a:pt x="502" y="5"/>
                </a:lnTo>
                <a:lnTo>
                  <a:pt x="509" y="3"/>
                </a:lnTo>
                <a:lnTo>
                  <a:pt x="515" y="0"/>
                </a:lnTo>
                <a:lnTo>
                  <a:pt x="521" y="0"/>
                </a:lnTo>
                <a:lnTo>
                  <a:pt x="526" y="0"/>
                </a:lnTo>
                <a:lnTo>
                  <a:pt x="533" y="0"/>
                </a:lnTo>
                <a:lnTo>
                  <a:pt x="536" y="3"/>
                </a:lnTo>
                <a:lnTo>
                  <a:pt x="536" y="5"/>
                </a:lnTo>
                <a:lnTo>
                  <a:pt x="535" y="6"/>
                </a:lnTo>
                <a:lnTo>
                  <a:pt x="531" y="8"/>
                </a:lnTo>
                <a:lnTo>
                  <a:pt x="527" y="6"/>
                </a:lnTo>
                <a:lnTo>
                  <a:pt x="523" y="6"/>
                </a:lnTo>
                <a:lnTo>
                  <a:pt x="518" y="10"/>
                </a:lnTo>
                <a:lnTo>
                  <a:pt x="513" y="12"/>
                </a:lnTo>
                <a:lnTo>
                  <a:pt x="512" y="11"/>
                </a:lnTo>
                <a:lnTo>
                  <a:pt x="511" y="9"/>
                </a:lnTo>
                <a:lnTo>
                  <a:pt x="500" y="22"/>
                </a:lnTo>
                <a:lnTo>
                  <a:pt x="491" y="35"/>
                </a:lnTo>
                <a:lnTo>
                  <a:pt x="491" y="32"/>
                </a:lnTo>
                <a:lnTo>
                  <a:pt x="490" y="28"/>
                </a:lnTo>
                <a:lnTo>
                  <a:pt x="485" y="34"/>
                </a:lnTo>
                <a:lnTo>
                  <a:pt x="478" y="43"/>
                </a:lnTo>
                <a:lnTo>
                  <a:pt x="478" y="39"/>
                </a:lnTo>
                <a:lnTo>
                  <a:pt x="478" y="36"/>
                </a:lnTo>
                <a:lnTo>
                  <a:pt x="477" y="35"/>
                </a:lnTo>
                <a:lnTo>
                  <a:pt x="476" y="34"/>
                </a:lnTo>
                <a:lnTo>
                  <a:pt x="469" y="39"/>
                </a:lnTo>
                <a:lnTo>
                  <a:pt x="464" y="41"/>
                </a:lnTo>
                <a:lnTo>
                  <a:pt x="459" y="43"/>
                </a:lnTo>
                <a:lnTo>
                  <a:pt x="457" y="41"/>
                </a:lnTo>
                <a:close/>
                <a:moveTo>
                  <a:pt x="201" y="379"/>
                </a:moveTo>
                <a:lnTo>
                  <a:pt x="204" y="379"/>
                </a:lnTo>
                <a:lnTo>
                  <a:pt x="208" y="380"/>
                </a:lnTo>
                <a:lnTo>
                  <a:pt x="210" y="381"/>
                </a:lnTo>
                <a:lnTo>
                  <a:pt x="212" y="382"/>
                </a:lnTo>
                <a:lnTo>
                  <a:pt x="210" y="383"/>
                </a:lnTo>
                <a:lnTo>
                  <a:pt x="208" y="386"/>
                </a:lnTo>
                <a:lnTo>
                  <a:pt x="204" y="386"/>
                </a:lnTo>
                <a:lnTo>
                  <a:pt x="201" y="387"/>
                </a:lnTo>
                <a:lnTo>
                  <a:pt x="196" y="386"/>
                </a:lnTo>
                <a:lnTo>
                  <a:pt x="192" y="386"/>
                </a:lnTo>
                <a:lnTo>
                  <a:pt x="190" y="383"/>
                </a:lnTo>
                <a:lnTo>
                  <a:pt x="189" y="382"/>
                </a:lnTo>
                <a:lnTo>
                  <a:pt x="190" y="381"/>
                </a:lnTo>
                <a:lnTo>
                  <a:pt x="192" y="380"/>
                </a:lnTo>
                <a:lnTo>
                  <a:pt x="196" y="379"/>
                </a:lnTo>
                <a:lnTo>
                  <a:pt x="201" y="379"/>
                </a:lnTo>
                <a:close/>
                <a:moveTo>
                  <a:pt x="244" y="369"/>
                </a:moveTo>
                <a:lnTo>
                  <a:pt x="248" y="365"/>
                </a:lnTo>
                <a:lnTo>
                  <a:pt x="250" y="363"/>
                </a:lnTo>
                <a:lnTo>
                  <a:pt x="252" y="362"/>
                </a:lnTo>
                <a:lnTo>
                  <a:pt x="254" y="362"/>
                </a:lnTo>
                <a:lnTo>
                  <a:pt x="255" y="364"/>
                </a:lnTo>
                <a:lnTo>
                  <a:pt x="254" y="368"/>
                </a:lnTo>
                <a:lnTo>
                  <a:pt x="252" y="371"/>
                </a:lnTo>
                <a:lnTo>
                  <a:pt x="250" y="375"/>
                </a:lnTo>
                <a:lnTo>
                  <a:pt x="248" y="379"/>
                </a:lnTo>
                <a:lnTo>
                  <a:pt x="244" y="381"/>
                </a:lnTo>
                <a:lnTo>
                  <a:pt x="243" y="382"/>
                </a:lnTo>
                <a:lnTo>
                  <a:pt x="240" y="382"/>
                </a:lnTo>
                <a:lnTo>
                  <a:pt x="240" y="377"/>
                </a:lnTo>
                <a:lnTo>
                  <a:pt x="244" y="369"/>
                </a:lnTo>
                <a:close/>
                <a:moveTo>
                  <a:pt x="231" y="377"/>
                </a:moveTo>
                <a:lnTo>
                  <a:pt x="232" y="374"/>
                </a:lnTo>
                <a:lnTo>
                  <a:pt x="234" y="371"/>
                </a:lnTo>
                <a:lnTo>
                  <a:pt x="236" y="371"/>
                </a:lnTo>
                <a:lnTo>
                  <a:pt x="238" y="371"/>
                </a:lnTo>
                <a:lnTo>
                  <a:pt x="238" y="375"/>
                </a:lnTo>
                <a:lnTo>
                  <a:pt x="234" y="381"/>
                </a:lnTo>
                <a:lnTo>
                  <a:pt x="232" y="385"/>
                </a:lnTo>
                <a:lnTo>
                  <a:pt x="231" y="387"/>
                </a:lnTo>
                <a:lnTo>
                  <a:pt x="228" y="388"/>
                </a:lnTo>
                <a:lnTo>
                  <a:pt x="227" y="387"/>
                </a:lnTo>
                <a:lnTo>
                  <a:pt x="227" y="386"/>
                </a:lnTo>
                <a:lnTo>
                  <a:pt x="227" y="383"/>
                </a:lnTo>
                <a:lnTo>
                  <a:pt x="228" y="380"/>
                </a:lnTo>
                <a:lnTo>
                  <a:pt x="231" y="377"/>
                </a:lnTo>
                <a:close/>
                <a:moveTo>
                  <a:pt x="218" y="380"/>
                </a:moveTo>
                <a:lnTo>
                  <a:pt x="221" y="375"/>
                </a:lnTo>
                <a:lnTo>
                  <a:pt x="224" y="375"/>
                </a:lnTo>
                <a:lnTo>
                  <a:pt x="224" y="379"/>
                </a:lnTo>
                <a:lnTo>
                  <a:pt x="221" y="383"/>
                </a:lnTo>
                <a:lnTo>
                  <a:pt x="218" y="387"/>
                </a:lnTo>
                <a:lnTo>
                  <a:pt x="215" y="388"/>
                </a:lnTo>
                <a:lnTo>
                  <a:pt x="215" y="385"/>
                </a:lnTo>
                <a:lnTo>
                  <a:pt x="218" y="380"/>
                </a:lnTo>
                <a:close/>
                <a:moveTo>
                  <a:pt x="4" y="334"/>
                </a:moveTo>
                <a:lnTo>
                  <a:pt x="2" y="338"/>
                </a:lnTo>
                <a:lnTo>
                  <a:pt x="0" y="341"/>
                </a:lnTo>
                <a:lnTo>
                  <a:pt x="5" y="339"/>
                </a:lnTo>
                <a:lnTo>
                  <a:pt x="10" y="335"/>
                </a:lnTo>
                <a:lnTo>
                  <a:pt x="9" y="341"/>
                </a:lnTo>
                <a:lnTo>
                  <a:pt x="8" y="347"/>
                </a:lnTo>
                <a:lnTo>
                  <a:pt x="16" y="343"/>
                </a:lnTo>
                <a:lnTo>
                  <a:pt x="27" y="333"/>
                </a:lnTo>
                <a:lnTo>
                  <a:pt x="24" y="339"/>
                </a:lnTo>
                <a:lnTo>
                  <a:pt x="22" y="345"/>
                </a:lnTo>
                <a:lnTo>
                  <a:pt x="26" y="344"/>
                </a:lnTo>
                <a:lnTo>
                  <a:pt x="29" y="340"/>
                </a:lnTo>
                <a:lnTo>
                  <a:pt x="33" y="335"/>
                </a:lnTo>
                <a:lnTo>
                  <a:pt x="36" y="332"/>
                </a:lnTo>
                <a:lnTo>
                  <a:pt x="35" y="338"/>
                </a:lnTo>
                <a:lnTo>
                  <a:pt x="34" y="344"/>
                </a:lnTo>
                <a:lnTo>
                  <a:pt x="39" y="343"/>
                </a:lnTo>
                <a:lnTo>
                  <a:pt x="42" y="339"/>
                </a:lnTo>
                <a:lnTo>
                  <a:pt x="47" y="334"/>
                </a:lnTo>
                <a:lnTo>
                  <a:pt x="51" y="329"/>
                </a:lnTo>
                <a:lnTo>
                  <a:pt x="51" y="335"/>
                </a:lnTo>
                <a:lnTo>
                  <a:pt x="50" y="341"/>
                </a:lnTo>
                <a:lnTo>
                  <a:pt x="57" y="337"/>
                </a:lnTo>
                <a:lnTo>
                  <a:pt x="64" y="329"/>
                </a:lnTo>
                <a:lnTo>
                  <a:pt x="65" y="333"/>
                </a:lnTo>
                <a:lnTo>
                  <a:pt x="66" y="337"/>
                </a:lnTo>
                <a:lnTo>
                  <a:pt x="72" y="334"/>
                </a:lnTo>
                <a:lnTo>
                  <a:pt x="77" y="329"/>
                </a:lnTo>
                <a:lnTo>
                  <a:pt x="78" y="333"/>
                </a:lnTo>
                <a:lnTo>
                  <a:pt x="80" y="337"/>
                </a:lnTo>
                <a:lnTo>
                  <a:pt x="84" y="332"/>
                </a:lnTo>
                <a:lnTo>
                  <a:pt x="89" y="327"/>
                </a:lnTo>
                <a:lnTo>
                  <a:pt x="90" y="331"/>
                </a:lnTo>
                <a:lnTo>
                  <a:pt x="90" y="335"/>
                </a:lnTo>
                <a:lnTo>
                  <a:pt x="96" y="333"/>
                </a:lnTo>
                <a:lnTo>
                  <a:pt x="102" y="332"/>
                </a:lnTo>
                <a:lnTo>
                  <a:pt x="104" y="334"/>
                </a:lnTo>
                <a:lnTo>
                  <a:pt x="105" y="335"/>
                </a:lnTo>
                <a:lnTo>
                  <a:pt x="110" y="334"/>
                </a:lnTo>
                <a:lnTo>
                  <a:pt x="114" y="332"/>
                </a:lnTo>
                <a:lnTo>
                  <a:pt x="113" y="337"/>
                </a:lnTo>
                <a:lnTo>
                  <a:pt x="113" y="341"/>
                </a:lnTo>
                <a:lnTo>
                  <a:pt x="119" y="339"/>
                </a:lnTo>
                <a:lnTo>
                  <a:pt x="125" y="335"/>
                </a:lnTo>
                <a:lnTo>
                  <a:pt x="126" y="339"/>
                </a:lnTo>
                <a:lnTo>
                  <a:pt x="126" y="343"/>
                </a:lnTo>
                <a:lnTo>
                  <a:pt x="131" y="340"/>
                </a:lnTo>
                <a:lnTo>
                  <a:pt x="136" y="337"/>
                </a:lnTo>
                <a:lnTo>
                  <a:pt x="136" y="341"/>
                </a:lnTo>
                <a:lnTo>
                  <a:pt x="136" y="345"/>
                </a:lnTo>
                <a:lnTo>
                  <a:pt x="141" y="344"/>
                </a:lnTo>
                <a:lnTo>
                  <a:pt x="146" y="343"/>
                </a:lnTo>
                <a:lnTo>
                  <a:pt x="147" y="347"/>
                </a:lnTo>
                <a:lnTo>
                  <a:pt x="147" y="351"/>
                </a:lnTo>
                <a:lnTo>
                  <a:pt x="154" y="347"/>
                </a:lnTo>
                <a:lnTo>
                  <a:pt x="162" y="344"/>
                </a:lnTo>
                <a:lnTo>
                  <a:pt x="160" y="350"/>
                </a:lnTo>
                <a:lnTo>
                  <a:pt x="158" y="356"/>
                </a:lnTo>
                <a:lnTo>
                  <a:pt x="164" y="352"/>
                </a:lnTo>
                <a:lnTo>
                  <a:pt x="171" y="347"/>
                </a:lnTo>
                <a:lnTo>
                  <a:pt x="170" y="352"/>
                </a:lnTo>
                <a:lnTo>
                  <a:pt x="168" y="357"/>
                </a:lnTo>
                <a:lnTo>
                  <a:pt x="176" y="353"/>
                </a:lnTo>
                <a:lnTo>
                  <a:pt x="184" y="350"/>
                </a:lnTo>
                <a:lnTo>
                  <a:pt x="179" y="357"/>
                </a:lnTo>
                <a:lnTo>
                  <a:pt x="176" y="363"/>
                </a:lnTo>
                <a:lnTo>
                  <a:pt x="182" y="363"/>
                </a:lnTo>
                <a:lnTo>
                  <a:pt x="186" y="361"/>
                </a:lnTo>
                <a:lnTo>
                  <a:pt x="190" y="357"/>
                </a:lnTo>
                <a:lnTo>
                  <a:pt x="195" y="353"/>
                </a:lnTo>
                <a:lnTo>
                  <a:pt x="192" y="361"/>
                </a:lnTo>
                <a:lnTo>
                  <a:pt x="190" y="367"/>
                </a:lnTo>
                <a:lnTo>
                  <a:pt x="197" y="364"/>
                </a:lnTo>
                <a:lnTo>
                  <a:pt x="203" y="359"/>
                </a:lnTo>
                <a:lnTo>
                  <a:pt x="210" y="353"/>
                </a:lnTo>
                <a:lnTo>
                  <a:pt x="216" y="346"/>
                </a:lnTo>
                <a:lnTo>
                  <a:pt x="218" y="349"/>
                </a:lnTo>
                <a:lnTo>
                  <a:pt x="216" y="353"/>
                </a:lnTo>
                <a:lnTo>
                  <a:pt x="214" y="358"/>
                </a:lnTo>
                <a:lnTo>
                  <a:pt x="210" y="365"/>
                </a:lnTo>
                <a:lnTo>
                  <a:pt x="216" y="362"/>
                </a:lnTo>
                <a:lnTo>
                  <a:pt x="222" y="357"/>
                </a:lnTo>
                <a:lnTo>
                  <a:pt x="226" y="352"/>
                </a:lnTo>
                <a:lnTo>
                  <a:pt x="230" y="346"/>
                </a:lnTo>
                <a:lnTo>
                  <a:pt x="227" y="353"/>
                </a:lnTo>
                <a:lnTo>
                  <a:pt x="226" y="359"/>
                </a:lnTo>
                <a:lnTo>
                  <a:pt x="231" y="358"/>
                </a:lnTo>
                <a:lnTo>
                  <a:pt x="236" y="356"/>
                </a:lnTo>
                <a:lnTo>
                  <a:pt x="240" y="351"/>
                </a:lnTo>
                <a:lnTo>
                  <a:pt x="244" y="345"/>
                </a:lnTo>
                <a:lnTo>
                  <a:pt x="244" y="351"/>
                </a:lnTo>
                <a:lnTo>
                  <a:pt x="244" y="358"/>
                </a:lnTo>
                <a:lnTo>
                  <a:pt x="248" y="355"/>
                </a:lnTo>
                <a:lnTo>
                  <a:pt x="251" y="351"/>
                </a:lnTo>
                <a:lnTo>
                  <a:pt x="254" y="347"/>
                </a:lnTo>
                <a:lnTo>
                  <a:pt x="256" y="343"/>
                </a:lnTo>
                <a:lnTo>
                  <a:pt x="258" y="343"/>
                </a:lnTo>
                <a:lnTo>
                  <a:pt x="261" y="343"/>
                </a:lnTo>
                <a:lnTo>
                  <a:pt x="263" y="343"/>
                </a:lnTo>
                <a:lnTo>
                  <a:pt x="264" y="341"/>
                </a:lnTo>
                <a:lnTo>
                  <a:pt x="269" y="338"/>
                </a:lnTo>
                <a:lnTo>
                  <a:pt x="272" y="331"/>
                </a:lnTo>
                <a:lnTo>
                  <a:pt x="273" y="325"/>
                </a:lnTo>
                <a:lnTo>
                  <a:pt x="273" y="321"/>
                </a:lnTo>
                <a:lnTo>
                  <a:pt x="272" y="320"/>
                </a:lnTo>
                <a:lnTo>
                  <a:pt x="269" y="320"/>
                </a:lnTo>
                <a:lnTo>
                  <a:pt x="267" y="320"/>
                </a:lnTo>
                <a:lnTo>
                  <a:pt x="264" y="321"/>
                </a:lnTo>
                <a:lnTo>
                  <a:pt x="254" y="328"/>
                </a:lnTo>
                <a:lnTo>
                  <a:pt x="242" y="333"/>
                </a:lnTo>
                <a:lnTo>
                  <a:pt x="230" y="337"/>
                </a:lnTo>
                <a:lnTo>
                  <a:pt x="215" y="339"/>
                </a:lnTo>
                <a:lnTo>
                  <a:pt x="200" y="339"/>
                </a:lnTo>
                <a:lnTo>
                  <a:pt x="184" y="338"/>
                </a:lnTo>
                <a:lnTo>
                  <a:pt x="166" y="334"/>
                </a:lnTo>
                <a:lnTo>
                  <a:pt x="146" y="329"/>
                </a:lnTo>
                <a:lnTo>
                  <a:pt x="120" y="323"/>
                </a:lnTo>
                <a:lnTo>
                  <a:pt x="93" y="320"/>
                </a:lnTo>
                <a:lnTo>
                  <a:pt x="66" y="319"/>
                </a:lnTo>
                <a:lnTo>
                  <a:pt x="40" y="317"/>
                </a:lnTo>
                <a:lnTo>
                  <a:pt x="28" y="317"/>
                </a:lnTo>
                <a:lnTo>
                  <a:pt x="18" y="320"/>
                </a:lnTo>
                <a:lnTo>
                  <a:pt x="14" y="322"/>
                </a:lnTo>
                <a:lnTo>
                  <a:pt x="10" y="325"/>
                </a:lnTo>
                <a:lnTo>
                  <a:pt x="6" y="329"/>
                </a:lnTo>
                <a:lnTo>
                  <a:pt x="4" y="334"/>
                </a:lnTo>
                <a:close/>
                <a:moveTo>
                  <a:pt x="86" y="196"/>
                </a:moveTo>
                <a:lnTo>
                  <a:pt x="90" y="189"/>
                </a:lnTo>
                <a:lnTo>
                  <a:pt x="99" y="183"/>
                </a:lnTo>
                <a:lnTo>
                  <a:pt x="100" y="187"/>
                </a:lnTo>
                <a:lnTo>
                  <a:pt x="100" y="189"/>
                </a:lnTo>
                <a:lnTo>
                  <a:pt x="108" y="187"/>
                </a:lnTo>
                <a:lnTo>
                  <a:pt x="116" y="184"/>
                </a:lnTo>
                <a:lnTo>
                  <a:pt x="117" y="187"/>
                </a:lnTo>
                <a:lnTo>
                  <a:pt x="117" y="189"/>
                </a:lnTo>
                <a:lnTo>
                  <a:pt x="125" y="184"/>
                </a:lnTo>
                <a:lnTo>
                  <a:pt x="134" y="181"/>
                </a:lnTo>
                <a:lnTo>
                  <a:pt x="128" y="188"/>
                </a:lnTo>
                <a:lnTo>
                  <a:pt x="125" y="194"/>
                </a:lnTo>
                <a:lnTo>
                  <a:pt x="124" y="195"/>
                </a:lnTo>
                <a:lnTo>
                  <a:pt x="124" y="196"/>
                </a:lnTo>
                <a:lnTo>
                  <a:pt x="125" y="197"/>
                </a:lnTo>
                <a:lnTo>
                  <a:pt x="125" y="197"/>
                </a:lnTo>
                <a:lnTo>
                  <a:pt x="129" y="195"/>
                </a:lnTo>
                <a:lnTo>
                  <a:pt x="135" y="191"/>
                </a:lnTo>
                <a:lnTo>
                  <a:pt x="137" y="189"/>
                </a:lnTo>
                <a:lnTo>
                  <a:pt x="140" y="188"/>
                </a:lnTo>
                <a:lnTo>
                  <a:pt x="142" y="187"/>
                </a:lnTo>
                <a:lnTo>
                  <a:pt x="144" y="188"/>
                </a:lnTo>
                <a:lnTo>
                  <a:pt x="142" y="191"/>
                </a:lnTo>
                <a:lnTo>
                  <a:pt x="141" y="194"/>
                </a:lnTo>
                <a:lnTo>
                  <a:pt x="141" y="195"/>
                </a:lnTo>
                <a:lnTo>
                  <a:pt x="142" y="195"/>
                </a:lnTo>
                <a:lnTo>
                  <a:pt x="148" y="191"/>
                </a:lnTo>
                <a:lnTo>
                  <a:pt x="158" y="184"/>
                </a:lnTo>
                <a:lnTo>
                  <a:pt x="156" y="190"/>
                </a:lnTo>
                <a:lnTo>
                  <a:pt x="154" y="196"/>
                </a:lnTo>
                <a:lnTo>
                  <a:pt x="159" y="195"/>
                </a:lnTo>
                <a:lnTo>
                  <a:pt x="171" y="187"/>
                </a:lnTo>
                <a:lnTo>
                  <a:pt x="173" y="184"/>
                </a:lnTo>
                <a:lnTo>
                  <a:pt x="176" y="182"/>
                </a:lnTo>
                <a:lnTo>
                  <a:pt x="178" y="181"/>
                </a:lnTo>
                <a:lnTo>
                  <a:pt x="180" y="182"/>
                </a:lnTo>
                <a:lnTo>
                  <a:pt x="179" y="187"/>
                </a:lnTo>
                <a:lnTo>
                  <a:pt x="176" y="190"/>
                </a:lnTo>
                <a:lnTo>
                  <a:pt x="170" y="196"/>
                </a:lnTo>
                <a:lnTo>
                  <a:pt x="170" y="199"/>
                </a:lnTo>
                <a:lnTo>
                  <a:pt x="174" y="195"/>
                </a:lnTo>
                <a:lnTo>
                  <a:pt x="185" y="189"/>
                </a:lnTo>
                <a:lnTo>
                  <a:pt x="190" y="187"/>
                </a:lnTo>
                <a:lnTo>
                  <a:pt x="195" y="185"/>
                </a:lnTo>
                <a:lnTo>
                  <a:pt x="191" y="190"/>
                </a:lnTo>
                <a:lnTo>
                  <a:pt x="189" y="194"/>
                </a:lnTo>
                <a:lnTo>
                  <a:pt x="188" y="196"/>
                </a:lnTo>
                <a:lnTo>
                  <a:pt x="189" y="196"/>
                </a:lnTo>
                <a:lnTo>
                  <a:pt x="195" y="194"/>
                </a:lnTo>
                <a:lnTo>
                  <a:pt x="206" y="188"/>
                </a:lnTo>
                <a:lnTo>
                  <a:pt x="207" y="185"/>
                </a:lnTo>
                <a:lnTo>
                  <a:pt x="209" y="184"/>
                </a:lnTo>
                <a:lnTo>
                  <a:pt x="212" y="184"/>
                </a:lnTo>
                <a:lnTo>
                  <a:pt x="214" y="184"/>
                </a:lnTo>
                <a:lnTo>
                  <a:pt x="207" y="191"/>
                </a:lnTo>
                <a:lnTo>
                  <a:pt x="202" y="196"/>
                </a:lnTo>
                <a:lnTo>
                  <a:pt x="200" y="200"/>
                </a:lnTo>
                <a:lnTo>
                  <a:pt x="200" y="202"/>
                </a:lnTo>
                <a:lnTo>
                  <a:pt x="203" y="202"/>
                </a:lnTo>
                <a:lnTo>
                  <a:pt x="208" y="201"/>
                </a:lnTo>
                <a:lnTo>
                  <a:pt x="215" y="197"/>
                </a:lnTo>
                <a:lnTo>
                  <a:pt x="225" y="193"/>
                </a:lnTo>
                <a:lnTo>
                  <a:pt x="220" y="199"/>
                </a:lnTo>
                <a:lnTo>
                  <a:pt x="218" y="202"/>
                </a:lnTo>
                <a:lnTo>
                  <a:pt x="216" y="205"/>
                </a:lnTo>
                <a:lnTo>
                  <a:pt x="218" y="206"/>
                </a:lnTo>
                <a:lnTo>
                  <a:pt x="222" y="203"/>
                </a:lnTo>
                <a:lnTo>
                  <a:pt x="236" y="196"/>
                </a:lnTo>
                <a:lnTo>
                  <a:pt x="239" y="195"/>
                </a:lnTo>
                <a:lnTo>
                  <a:pt x="243" y="195"/>
                </a:lnTo>
                <a:lnTo>
                  <a:pt x="237" y="201"/>
                </a:lnTo>
                <a:lnTo>
                  <a:pt x="234" y="206"/>
                </a:lnTo>
                <a:lnTo>
                  <a:pt x="233" y="208"/>
                </a:lnTo>
                <a:lnTo>
                  <a:pt x="234" y="209"/>
                </a:lnTo>
                <a:lnTo>
                  <a:pt x="234" y="209"/>
                </a:lnTo>
                <a:lnTo>
                  <a:pt x="236" y="208"/>
                </a:lnTo>
                <a:lnTo>
                  <a:pt x="242" y="206"/>
                </a:lnTo>
                <a:lnTo>
                  <a:pt x="248" y="205"/>
                </a:lnTo>
                <a:lnTo>
                  <a:pt x="252" y="202"/>
                </a:lnTo>
                <a:lnTo>
                  <a:pt x="257" y="203"/>
                </a:lnTo>
                <a:lnTo>
                  <a:pt x="252" y="208"/>
                </a:lnTo>
                <a:lnTo>
                  <a:pt x="251" y="212"/>
                </a:lnTo>
                <a:lnTo>
                  <a:pt x="251" y="213"/>
                </a:lnTo>
                <a:lnTo>
                  <a:pt x="254" y="214"/>
                </a:lnTo>
                <a:lnTo>
                  <a:pt x="256" y="214"/>
                </a:lnTo>
                <a:lnTo>
                  <a:pt x="260" y="214"/>
                </a:lnTo>
                <a:lnTo>
                  <a:pt x="261" y="214"/>
                </a:lnTo>
                <a:lnTo>
                  <a:pt x="262" y="215"/>
                </a:lnTo>
                <a:lnTo>
                  <a:pt x="261" y="217"/>
                </a:lnTo>
                <a:lnTo>
                  <a:pt x="260" y="218"/>
                </a:lnTo>
                <a:lnTo>
                  <a:pt x="256" y="223"/>
                </a:lnTo>
                <a:lnTo>
                  <a:pt x="249" y="227"/>
                </a:lnTo>
                <a:lnTo>
                  <a:pt x="246" y="229"/>
                </a:lnTo>
                <a:lnTo>
                  <a:pt x="245" y="227"/>
                </a:lnTo>
                <a:lnTo>
                  <a:pt x="244" y="225"/>
                </a:lnTo>
                <a:lnTo>
                  <a:pt x="243" y="219"/>
                </a:lnTo>
                <a:lnTo>
                  <a:pt x="242" y="223"/>
                </a:lnTo>
                <a:lnTo>
                  <a:pt x="240" y="223"/>
                </a:lnTo>
                <a:lnTo>
                  <a:pt x="239" y="223"/>
                </a:lnTo>
                <a:lnTo>
                  <a:pt x="238" y="221"/>
                </a:lnTo>
                <a:lnTo>
                  <a:pt x="236" y="230"/>
                </a:lnTo>
                <a:lnTo>
                  <a:pt x="234" y="238"/>
                </a:lnTo>
                <a:lnTo>
                  <a:pt x="233" y="238"/>
                </a:lnTo>
                <a:lnTo>
                  <a:pt x="231" y="237"/>
                </a:lnTo>
                <a:lnTo>
                  <a:pt x="231" y="232"/>
                </a:lnTo>
                <a:lnTo>
                  <a:pt x="231" y="227"/>
                </a:lnTo>
                <a:lnTo>
                  <a:pt x="230" y="226"/>
                </a:lnTo>
                <a:lnTo>
                  <a:pt x="228" y="226"/>
                </a:lnTo>
                <a:lnTo>
                  <a:pt x="227" y="226"/>
                </a:lnTo>
                <a:lnTo>
                  <a:pt x="225" y="227"/>
                </a:lnTo>
                <a:lnTo>
                  <a:pt x="224" y="235"/>
                </a:lnTo>
                <a:lnTo>
                  <a:pt x="222" y="241"/>
                </a:lnTo>
                <a:lnTo>
                  <a:pt x="219" y="239"/>
                </a:lnTo>
                <a:lnTo>
                  <a:pt x="216" y="237"/>
                </a:lnTo>
                <a:lnTo>
                  <a:pt x="213" y="244"/>
                </a:lnTo>
                <a:lnTo>
                  <a:pt x="207" y="250"/>
                </a:lnTo>
                <a:lnTo>
                  <a:pt x="204" y="247"/>
                </a:lnTo>
                <a:lnTo>
                  <a:pt x="202" y="247"/>
                </a:lnTo>
                <a:lnTo>
                  <a:pt x="201" y="248"/>
                </a:lnTo>
                <a:lnTo>
                  <a:pt x="200" y="250"/>
                </a:lnTo>
                <a:lnTo>
                  <a:pt x="196" y="250"/>
                </a:lnTo>
                <a:lnTo>
                  <a:pt x="194" y="250"/>
                </a:lnTo>
                <a:lnTo>
                  <a:pt x="191" y="254"/>
                </a:lnTo>
                <a:lnTo>
                  <a:pt x="190" y="255"/>
                </a:lnTo>
                <a:lnTo>
                  <a:pt x="189" y="255"/>
                </a:lnTo>
                <a:lnTo>
                  <a:pt x="186" y="253"/>
                </a:lnTo>
                <a:lnTo>
                  <a:pt x="179" y="259"/>
                </a:lnTo>
                <a:lnTo>
                  <a:pt x="171" y="265"/>
                </a:lnTo>
                <a:lnTo>
                  <a:pt x="170" y="261"/>
                </a:lnTo>
                <a:lnTo>
                  <a:pt x="168" y="259"/>
                </a:lnTo>
                <a:lnTo>
                  <a:pt x="166" y="262"/>
                </a:lnTo>
                <a:lnTo>
                  <a:pt x="162" y="266"/>
                </a:lnTo>
                <a:lnTo>
                  <a:pt x="160" y="267"/>
                </a:lnTo>
                <a:lnTo>
                  <a:pt x="158" y="267"/>
                </a:lnTo>
                <a:lnTo>
                  <a:pt x="155" y="265"/>
                </a:lnTo>
                <a:lnTo>
                  <a:pt x="153" y="262"/>
                </a:lnTo>
                <a:lnTo>
                  <a:pt x="149" y="268"/>
                </a:lnTo>
                <a:lnTo>
                  <a:pt x="146" y="274"/>
                </a:lnTo>
                <a:lnTo>
                  <a:pt x="141" y="275"/>
                </a:lnTo>
                <a:lnTo>
                  <a:pt x="135" y="278"/>
                </a:lnTo>
                <a:lnTo>
                  <a:pt x="136" y="279"/>
                </a:lnTo>
                <a:lnTo>
                  <a:pt x="138" y="280"/>
                </a:lnTo>
                <a:lnTo>
                  <a:pt x="142" y="280"/>
                </a:lnTo>
                <a:lnTo>
                  <a:pt x="147" y="279"/>
                </a:lnTo>
                <a:lnTo>
                  <a:pt x="156" y="278"/>
                </a:lnTo>
                <a:lnTo>
                  <a:pt x="167" y="275"/>
                </a:lnTo>
                <a:lnTo>
                  <a:pt x="179" y="273"/>
                </a:lnTo>
                <a:lnTo>
                  <a:pt x="190" y="269"/>
                </a:lnTo>
                <a:lnTo>
                  <a:pt x="200" y="267"/>
                </a:lnTo>
                <a:lnTo>
                  <a:pt x="210" y="265"/>
                </a:lnTo>
                <a:lnTo>
                  <a:pt x="221" y="261"/>
                </a:lnTo>
                <a:lnTo>
                  <a:pt x="232" y="257"/>
                </a:lnTo>
                <a:lnTo>
                  <a:pt x="242" y="253"/>
                </a:lnTo>
                <a:lnTo>
                  <a:pt x="252" y="247"/>
                </a:lnTo>
                <a:lnTo>
                  <a:pt x="262" y="241"/>
                </a:lnTo>
                <a:lnTo>
                  <a:pt x="273" y="235"/>
                </a:lnTo>
                <a:lnTo>
                  <a:pt x="274" y="236"/>
                </a:lnTo>
                <a:lnTo>
                  <a:pt x="274" y="237"/>
                </a:lnTo>
                <a:lnTo>
                  <a:pt x="273" y="239"/>
                </a:lnTo>
                <a:lnTo>
                  <a:pt x="270" y="243"/>
                </a:lnTo>
                <a:lnTo>
                  <a:pt x="262" y="251"/>
                </a:lnTo>
                <a:lnTo>
                  <a:pt x="246" y="265"/>
                </a:lnTo>
                <a:lnTo>
                  <a:pt x="240" y="262"/>
                </a:lnTo>
                <a:lnTo>
                  <a:pt x="233" y="261"/>
                </a:lnTo>
                <a:lnTo>
                  <a:pt x="237" y="266"/>
                </a:lnTo>
                <a:lnTo>
                  <a:pt x="240" y="271"/>
                </a:lnTo>
                <a:lnTo>
                  <a:pt x="238" y="272"/>
                </a:lnTo>
                <a:lnTo>
                  <a:pt x="236" y="274"/>
                </a:lnTo>
                <a:lnTo>
                  <a:pt x="234" y="274"/>
                </a:lnTo>
                <a:lnTo>
                  <a:pt x="232" y="274"/>
                </a:lnTo>
                <a:lnTo>
                  <a:pt x="226" y="272"/>
                </a:lnTo>
                <a:lnTo>
                  <a:pt x="220" y="268"/>
                </a:lnTo>
                <a:lnTo>
                  <a:pt x="222" y="274"/>
                </a:lnTo>
                <a:lnTo>
                  <a:pt x="224" y="280"/>
                </a:lnTo>
                <a:lnTo>
                  <a:pt x="219" y="279"/>
                </a:lnTo>
                <a:lnTo>
                  <a:pt x="214" y="277"/>
                </a:lnTo>
                <a:lnTo>
                  <a:pt x="212" y="274"/>
                </a:lnTo>
                <a:lnTo>
                  <a:pt x="209" y="274"/>
                </a:lnTo>
                <a:lnTo>
                  <a:pt x="207" y="274"/>
                </a:lnTo>
                <a:lnTo>
                  <a:pt x="204" y="275"/>
                </a:lnTo>
                <a:lnTo>
                  <a:pt x="206" y="280"/>
                </a:lnTo>
                <a:lnTo>
                  <a:pt x="207" y="285"/>
                </a:lnTo>
                <a:lnTo>
                  <a:pt x="198" y="281"/>
                </a:lnTo>
                <a:lnTo>
                  <a:pt x="190" y="279"/>
                </a:lnTo>
                <a:lnTo>
                  <a:pt x="191" y="285"/>
                </a:lnTo>
                <a:lnTo>
                  <a:pt x="194" y="291"/>
                </a:lnTo>
                <a:lnTo>
                  <a:pt x="185" y="287"/>
                </a:lnTo>
                <a:lnTo>
                  <a:pt x="178" y="285"/>
                </a:lnTo>
                <a:lnTo>
                  <a:pt x="177" y="287"/>
                </a:lnTo>
                <a:lnTo>
                  <a:pt x="176" y="291"/>
                </a:lnTo>
                <a:lnTo>
                  <a:pt x="172" y="291"/>
                </a:lnTo>
                <a:lnTo>
                  <a:pt x="170" y="292"/>
                </a:lnTo>
                <a:lnTo>
                  <a:pt x="168" y="292"/>
                </a:lnTo>
                <a:lnTo>
                  <a:pt x="167" y="295"/>
                </a:lnTo>
                <a:lnTo>
                  <a:pt x="180" y="296"/>
                </a:lnTo>
                <a:lnTo>
                  <a:pt x="194" y="296"/>
                </a:lnTo>
                <a:lnTo>
                  <a:pt x="207" y="293"/>
                </a:lnTo>
                <a:lnTo>
                  <a:pt x="221" y="291"/>
                </a:lnTo>
                <a:lnTo>
                  <a:pt x="234" y="286"/>
                </a:lnTo>
                <a:lnTo>
                  <a:pt x="249" y="281"/>
                </a:lnTo>
                <a:lnTo>
                  <a:pt x="263" y="275"/>
                </a:lnTo>
                <a:lnTo>
                  <a:pt x="278" y="269"/>
                </a:lnTo>
                <a:lnTo>
                  <a:pt x="279" y="269"/>
                </a:lnTo>
                <a:lnTo>
                  <a:pt x="279" y="269"/>
                </a:lnTo>
                <a:lnTo>
                  <a:pt x="280" y="271"/>
                </a:lnTo>
                <a:lnTo>
                  <a:pt x="280" y="273"/>
                </a:lnTo>
                <a:lnTo>
                  <a:pt x="279" y="279"/>
                </a:lnTo>
                <a:lnTo>
                  <a:pt x="276" y="284"/>
                </a:lnTo>
                <a:lnTo>
                  <a:pt x="273" y="290"/>
                </a:lnTo>
                <a:lnTo>
                  <a:pt x="269" y="295"/>
                </a:lnTo>
                <a:lnTo>
                  <a:pt x="261" y="304"/>
                </a:lnTo>
                <a:lnTo>
                  <a:pt x="249" y="314"/>
                </a:lnTo>
                <a:lnTo>
                  <a:pt x="251" y="304"/>
                </a:lnTo>
                <a:lnTo>
                  <a:pt x="254" y="293"/>
                </a:lnTo>
                <a:lnTo>
                  <a:pt x="236" y="311"/>
                </a:lnTo>
                <a:lnTo>
                  <a:pt x="220" y="327"/>
                </a:lnTo>
                <a:lnTo>
                  <a:pt x="225" y="314"/>
                </a:lnTo>
                <a:lnTo>
                  <a:pt x="230" y="299"/>
                </a:lnTo>
                <a:lnTo>
                  <a:pt x="215" y="313"/>
                </a:lnTo>
                <a:lnTo>
                  <a:pt x="200" y="325"/>
                </a:lnTo>
                <a:lnTo>
                  <a:pt x="198" y="322"/>
                </a:lnTo>
                <a:lnTo>
                  <a:pt x="200" y="317"/>
                </a:lnTo>
                <a:lnTo>
                  <a:pt x="203" y="313"/>
                </a:lnTo>
                <a:lnTo>
                  <a:pt x="207" y="305"/>
                </a:lnTo>
                <a:lnTo>
                  <a:pt x="191" y="316"/>
                </a:lnTo>
                <a:lnTo>
                  <a:pt x="180" y="326"/>
                </a:lnTo>
                <a:lnTo>
                  <a:pt x="179" y="325"/>
                </a:lnTo>
                <a:lnTo>
                  <a:pt x="178" y="322"/>
                </a:lnTo>
                <a:lnTo>
                  <a:pt x="179" y="321"/>
                </a:lnTo>
                <a:lnTo>
                  <a:pt x="180" y="319"/>
                </a:lnTo>
                <a:lnTo>
                  <a:pt x="185" y="315"/>
                </a:lnTo>
                <a:lnTo>
                  <a:pt x="188" y="311"/>
                </a:lnTo>
                <a:lnTo>
                  <a:pt x="182" y="313"/>
                </a:lnTo>
                <a:lnTo>
                  <a:pt x="177" y="315"/>
                </a:lnTo>
                <a:lnTo>
                  <a:pt x="172" y="319"/>
                </a:lnTo>
                <a:lnTo>
                  <a:pt x="167" y="322"/>
                </a:lnTo>
                <a:lnTo>
                  <a:pt x="167" y="320"/>
                </a:lnTo>
                <a:lnTo>
                  <a:pt x="170" y="316"/>
                </a:lnTo>
                <a:lnTo>
                  <a:pt x="173" y="311"/>
                </a:lnTo>
                <a:lnTo>
                  <a:pt x="178" y="307"/>
                </a:lnTo>
                <a:lnTo>
                  <a:pt x="166" y="313"/>
                </a:lnTo>
                <a:lnTo>
                  <a:pt x="153" y="319"/>
                </a:lnTo>
                <a:lnTo>
                  <a:pt x="159" y="311"/>
                </a:lnTo>
                <a:lnTo>
                  <a:pt x="165" y="304"/>
                </a:lnTo>
                <a:lnTo>
                  <a:pt x="156" y="309"/>
                </a:lnTo>
                <a:lnTo>
                  <a:pt x="149" y="313"/>
                </a:lnTo>
                <a:lnTo>
                  <a:pt x="143" y="315"/>
                </a:lnTo>
                <a:lnTo>
                  <a:pt x="141" y="316"/>
                </a:lnTo>
                <a:lnTo>
                  <a:pt x="144" y="310"/>
                </a:lnTo>
                <a:lnTo>
                  <a:pt x="148" y="304"/>
                </a:lnTo>
                <a:lnTo>
                  <a:pt x="137" y="309"/>
                </a:lnTo>
                <a:lnTo>
                  <a:pt x="126" y="315"/>
                </a:lnTo>
                <a:lnTo>
                  <a:pt x="132" y="308"/>
                </a:lnTo>
                <a:lnTo>
                  <a:pt x="140" y="301"/>
                </a:lnTo>
                <a:lnTo>
                  <a:pt x="128" y="307"/>
                </a:lnTo>
                <a:lnTo>
                  <a:pt x="117" y="313"/>
                </a:lnTo>
                <a:lnTo>
                  <a:pt x="120" y="307"/>
                </a:lnTo>
                <a:lnTo>
                  <a:pt x="123" y="299"/>
                </a:lnTo>
                <a:lnTo>
                  <a:pt x="114" y="305"/>
                </a:lnTo>
                <a:lnTo>
                  <a:pt x="106" y="311"/>
                </a:lnTo>
                <a:lnTo>
                  <a:pt x="110" y="304"/>
                </a:lnTo>
                <a:lnTo>
                  <a:pt x="113" y="297"/>
                </a:lnTo>
                <a:lnTo>
                  <a:pt x="107" y="302"/>
                </a:lnTo>
                <a:lnTo>
                  <a:pt x="101" y="305"/>
                </a:lnTo>
                <a:lnTo>
                  <a:pt x="96" y="308"/>
                </a:lnTo>
                <a:lnTo>
                  <a:pt x="93" y="309"/>
                </a:lnTo>
                <a:lnTo>
                  <a:pt x="96" y="304"/>
                </a:lnTo>
                <a:lnTo>
                  <a:pt x="99" y="301"/>
                </a:lnTo>
                <a:lnTo>
                  <a:pt x="100" y="298"/>
                </a:lnTo>
                <a:lnTo>
                  <a:pt x="100" y="296"/>
                </a:lnTo>
                <a:lnTo>
                  <a:pt x="94" y="299"/>
                </a:lnTo>
                <a:lnTo>
                  <a:pt x="89" y="303"/>
                </a:lnTo>
                <a:lnTo>
                  <a:pt x="84" y="305"/>
                </a:lnTo>
                <a:lnTo>
                  <a:pt x="81" y="307"/>
                </a:lnTo>
                <a:lnTo>
                  <a:pt x="83" y="301"/>
                </a:lnTo>
                <a:lnTo>
                  <a:pt x="84" y="296"/>
                </a:lnTo>
                <a:lnTo>
                  <a:pt x="80" y="299"/>
                </a:lnTo>
                <a:lnTo>
                  <a:pt x="75" y="303"/>
                </a:lnTo>
                <a:lnTo>
                  <a:pt x="69" y="307"/>
                </a:lnTo>
                <a:lnTo>
                  <a:pt x="63" y="309"/>
                </a:lnTo>
                <a:lnTo>
                  <a:pt x="68" y="303"/>
                </a:lnTo>
                <a:lnTo>
                  <a:pt x="71" y="296"/>
                </a:lnTo>
                <a:lnTo>
                  <a:pt x="71" y="295"/>
                </a:lnTo>
                <a:lnTo>
                  <a:pt x="71" y="293"/>
                </a:lnTo>
                <a:lnTo>
                  <a:pt x="70" y="292"/>
                </a:lnTo>
                <a:lnTo>
                  <a:pt x="69" y="293"/>
                </a:lnTo>
                <a:lnTo>
                  <a:pt x="60" y="301"/>
                </a:lnTo>
                <a:lnTo>
                  <a:pt x="52" y="308"/>
                </a:lnTo>
                <a:lnTo>
                  <a:pt x="54" y="303"/>
                </a:lnTo>
                <a:lnTo>
                  <a:pt x="56" y="299"/>
                </a:lnTo>
                <a:lnTo>
                  <a:pt x="56" y="296"/>
                </a:lnTo>
                <a:lnTo>
                  <a:pt x="54" y="295"/>
                </a:lnTo>
                <a:lnTo>
                  <a:pt x="48" y="297"/>
                </a:lnTo>
                <a:lnTo>
                  <a:pt x="42" y="301"/>
                </a:lnTo>
                <a:lnTo>
                  <a:pt x="44" y="297"/>
                </a:lnTo>
                <a:lnTo>
                  <a:pt x="44" y="293"/>
                </a:lnTo>
                <a:lnTo>
                  <a:pt x="36" y="301"/>
                </a:lnTo>
                <a:lnTo>
                  <a:pt x="29" y="309"/>
                </a:lnTo>
                <a:lnTo>
                  <a:pt x="29" y="305"/>
                </a:lnTo>
                <a:lnTo>
                  <a:pt x="33" y="297"/>
                </a:lnTo>
                <a:lnTo>
                  <a:pt x="24" y="302"/>
                </a:lnTo>
                <a:lnTo>
                  <a:pt x="17" y="307"/>
                </a:lnTo>
                <a:lnTo>
                  <a:pt x="21" y="302"/>
                </a:lnTo>
                <a:lnTo>
                  <a:pt x="24" y="296"/>
                </a:lnTo>
                <a:lnTo>
                  <a:pt x="28" y="292"/>
                </a:lnTo>
                <a:lnTo>
                  <a:pt x="33" y="287"/>
                </a:lnTo>
                <a:lnTo>
                  <a:pt x="38" y="284"/>
                </a:lnTo>
                <a:lnTo>
                  <a:pt x="44" y="281"/>
                </a:lnTo>
                <a:lnTo>
                  <a:pt x="50" y="278"/>
                </a:lnTo>
                <a:lnTo>
                  <a:pt x="56" y="277"/>
                </a:lnTo>
                <a:lnTo>
                  <a:pt x="70" y="272"/>
                </a:lnTo>
                <a:lnTo>
                  <a:pt x="83" y="269"/>
                </a:lnTo>
                <a:lnTo>
                  <a:pt x="95" y="268"/>
                </a:lnTo>
                <a:lnTo>
                  <a:pt x="105" y="267"/>
                </a:lnTo>
                <a:lnTo>
                  <a:pt x="120" y="265"/>
                </a:lnTo>
                <a:lnTo>
                  <a:pt x="134" y="262"/>
                </a:lnTo>
                <a:lnTo>
                  <a:pt x="147" y="259"/>
                </a:lnTo>
                <a:lnTo>
                  <a:pt x="160" y="254"/>
                </a:lnTo>
                <a:lnTo>
                  <a:pt x="166" y="251"/>
                </a:lnTo>
                <a:lnTo>
                  <a:pt x="173" y="248"/>
                </a:lnTo>
                <a:lnTo>
                  <a:pt x="180" y="244"/>
                </a:lnTo>
                <a:lnTo>
                  <a:pt x="188" y="238"/>
                </a:lnTo>
                <a:lnTo>
                  <a:pt x="190" y="236"/>
                </a:lnTo>
                <a:lnTo>
                  <a:pt x="191" y="235"/>
                </a:lnTo>
                <a:lnTo>
                  <a:pt x="189" y="233"/>
                </a:lnTo>
                <a:lnTo>
                  <a:pt x="185" y="233"/>
                </a:lnTo>
                <a:lnTo>
                  <a:pt x="174" y="235"/>
                </a:lnTo>
                <a:lnTo>
                  <a:pt x="162" y="235"/>
                </a:lnTo>
                <a:lnTo>
                  <a:pt x="162" y="230"/>
                </a:lnTo>
                <a:lnTo>
                  <a:pt x="162" y="225"/>
                </a:lnTo>
                <a:lnTo>
                  <a:pt x="158" y="231"/>
                </a:lnTo>
                <a:lnTo>
                  <a:pt x="153" y="237"/>
                </a:lnTo>
                <a:lnTo>
                  <a:pt x="153" y="231"/>
                </a:lnTo>
                <a:lnTo>
                  <a:pt x="152" y="225"/>
                </a:lnTo>
                <a:lnTo>
                  <a:pt x="148" y="236"/>
                </a:lnTo>
                <a:lnTo>
                  <a:pt x="143" y="245"/>
                </a:lnTo>
                <a:lnTo>
                  <a:pt x="142" y="233"/>
                </a:lnTo>
                <a:lnTo>
                  <a:pt x="141" y="221"/>
                </a:lnTo>
                <a:lnTo>
                  <a:pt x="137" y="235"/>
                </a:lnTo>
                <a:lnTo>
                  <a:pt x="135" y="248"/>
                </a:lnTo>
                <a:lnTo>
                  <a:pt x="132" y="235"/>
                </a:lnTo>
                <a:lnTo>
                  <a:pt x="131" y="223"/>
                </a:lnTo>
                <a:lnTo>
                  <a:pt x="126" y="237"/>
                </a:lnTo>
                <a:lnTo>
                  <a:pt x="122" y="251"/>
                </a:lnTo>
                <a:lnTo>
                  <a:pt x="120" y="236"/>
                </a:lnTo>
                <a:lnTo>
                  <a:pt x="119" y="221"/>
                </a:lnTo>
                <a:lnTo>
                  <a:pt x="117" y="237"/>
                </a:lnTo>
                <a:lnTo>
                  <a:pt x="113" y="253"/>
                </a:lnTo>
                <a:lnTo>
                  <a:pt x="111" y="236"/>
                </a:lnTo>
                <a:lnTo>
                  <a:pt x="107" y="220"/>
                </a:lnTo>
                <a:lnTo>
                  <a:pt x="106" y="236"/>
                </a:lnTo>
                <a:lnTo>
                  <a:pt x="104" y="253"/>
                </a:lnTo>
                <a:lnTo>
                  <a:pt x="100" y="237"/>
                </a:lnTo>
                <a:lnTo>
                  <a:pt x="98" y="223"/>
                </a:lnTo>
                <a:lnTo>
                  <a:pt x="96" y="237"/>
                </a:lnTo>
                <a:lnTo>
                  <a:pt x="95" y="251"/>
                </a:lnTo>
                <a:lnTo>
                  <a:pt x="90" y="236"/>
                </a:lnTo>
                <a:lnTo>
                  <a:pt x="87" y="221"/>
                </a:lnTo>
                <a:lnTo>
                  <a:pt x="86" y="237"/>
                </a:lnTo>
                <a:lnTo>
                  <a:pt x="86" y="253"/>
                </a:lnTo>
                <a:lnTo>
                  <a:pt x="81" y="237"/>
                </a:lnTo>
                <a:lnTo>
                  <a:pt x="76" y="223"/>
                </a:lnTo>
                <a:lnTo>
                  <a:pt x="75" y="236"/>
                </a:lnTo>
                <a:lnTo>
                  <a:pt x="74" y="249"/>
                </a:lnTo>
                <a:lnTo>
                  <a:pt x="71" y="236"/>
                </a:lnTo>
                <a:lnTo>
                  <a:pt x="68" y="224"/>
                </a:lnTo>
                <a:lnTo>
                  <a:pt x="66" y="235"/>
                </a:lnTo>
                <a:lnTo>
                  <a:pt x="65" y="247"/>
                </a:lnTo>
                <a:lnTo>
                  <a:pt x="63" y="236"/>
                </a:lnTo>
                <a:lnTo>
                  <a:pt x="60" y="225"/>
                </a:lnTo>
                <a:lnTo>
                  <a:pt x="58" y="237"/>
                </a:lnTo>
                <a:lnTo>
                  <a:pt x="57" y="249"/>
                </a:lnTo>
                <a:lnTo>
                  <a:pt x="51" y="236"/>
                </a:lnTo>
                <a:lnTo>
                  <a:pt x="47" y="224"/>
                </a:lnTo>
                <a:lnTo>
                  <a:pt x="46" y="219"/>
                </a:lnTo>
                <a:lnTo>
                  <a:pt x="47" y="214"/>
                </a:lnTo>
                <a:lnTo>
                  <a:pt x="47" y="211"/>
                </a:lnTo>
                <a:lnTo>
                  <a:pt x="50" y="207"/>
                </a:lnTo>
                <a:lnTo>
                  <a:pt x="53" y="203"/>
                </a:lnTo>
                <a:lnTo>
                  <a:pt x="58" y="201"/>
                </a:lnTo>
                <a:lnTo>
                  <a:pt x="62" y="199"/>
                </a:lnTo>
                <a:lnTo>
                  <a:pt x="66" y="196"/>
                </a:lnTo>
                <a:lnTo>
                  <a:pt x="76" y="195"/>
                </a:lnTo>
                <a:lnTo>
                  <a:pt x="86" y="196"/>
                </a:lnTo>
                <a:close/>
                <a:moveTo>
                  <a:pt x="159" y="125"/>
                </a:moveTo>
                <a:lnTo>
                  <a:pt x="161" y="128"/>
                </a:lnTo>
                <a:lnTo>
                  <a:pt x="164" y="133"/>
                </a:lnTo>
                <a:lnTo>
                  <a:pt x="165" y="139"/>
                </a:lnTo>
                <a:lnTo>
                  <a:pt x="164" y="141"/>
                </a:lnTo>
                <a:lnTo>
                  <a:pt x="162" y="141"/>
                </a:lnTo>
                <a:lnTo>
                  <a:pt x="161" y="140"/>
                </a:lnTo>
                <a:lnTo>
                  <a:pt x="160" y="137"/>
                </a:lnTo>
                <a:lnTo>
                  <a:pt x="159" y="134"/>
                </a:lnTo>
                <a:lnTo>
                  <a:pt x="158" y="129"/>
                </a:lnTo>
                <a:lnTo>
                  <a:pt x="159" y="125"/>
                </a:lnTo>
                <a:close/>
                <a:moveTo>
                  <a:pt x="93" y="118"/>
                </a:moveTo>
                <a:lnTo>
                  <a:pt x="96" y="113"/>
                </a:lnTo>
                <a:lnTo>
                  <a:pt x="100" y="109"/>
                </a:lnTo>
                <a:lnTo>
                  <a:pt x="102" y="106"/>
                </a:lnTo>
                <a:lnTo>
                  <a:pt x="106" y="104"/>
                </a:lnTo>
                <a:lnTo>
                  <a:pt x="108" y="104"/>
                </a:lnTo>
                <a:lnTo>
                  <a:pt x="111" y="105"/>
                </a:lnTo>
                <a:lnTo>
                  <a:pt x="113" y="106"/>
                </a:lnTo>
                <a:lnTo>
                  <a:pt x="116" y="110"/>
                </a:lnTo>
                <a:lnTo>
                  <a:pt x="118" y="104"/>
                </a:lnTo>
                <a:lnTo>
                  <a:pt x="120" y="98"/>
                </a:lnTo>
                <a:lnTo>
                  <a:pt x="123" y="95"/>
                </a:lnTo>
                <a:lnTo>
                  <a:pt x="125" y="93"/>
                </a:lnTo>
                <a:lnTo>
                  <a:pt x="129" y="94"/>
                </a:lnTo>
                <a:lnTo>
                  <a:pt x="131" y="95"/>
                </a:lnTo>
                <a:lnTo>
                  <a:pt x="135" y="100"/>
                </a:lnTo>
                <a:lnTo>
                  <a:pt x="138" y="106"/>
                </a:lnTo>
                <a:lnTo>
                  <a:pt x="142" y="106"/>
                </a:lnTo>
                <a:lnTo>
                  <a:pt x="146" y="109"/>
                </a:lnTo>
                <a:lnTo>
                  <a:pt x="148" y="113"/>
                </a:lnTo>
                <a:lnTo>
                  <a:pt x="149" y="118"/>
                </a:lnTo>
                <a:lnTo>
                  <a:pt x="152" y="133"/>
                </a:lnTo>
                <a:lnTo>
                  <a:pt x="150" y="152"/>
                </a:lnTo>
                <a:lnTo>
                  <a:pt x="144" y="136"/>
                </a:lnTo>
                <a:lnTo>
                  <a:pt x="140" y="121"/>
                </a:lnTo>
                <a:lnTo>
                  <a:pt x="140" y="131"/>
                </a:lnTo>
                <a:lnTo>
                  <a:pt x="140" y="141"/>
                </a:lnTo>
                <a:lnTo>
                  <a:pt x="137" y="135"/>
                </a:lnTo>
                <a:lnTo>
                  <a:pt x="135" y="130"/>
                </a:lnTo>
                <a:lnTo>
                  <a:pt x="131" y="127"/>
                </a:lnTo>
                <a:lnTo>
                  <a:pt x="128" y="124"/>
                </a:lnTo>
                <a:lnTo>
                  <a:pt x="118" y="121"/>
                </a:lnTo>
                <a:lnTo>
                  <a:pt x="108" y="121"/>
                </a:lnTo>
                <a:lnTo>
                  <a:pt x="101" y="121"/>
                </a:lnTo>
                <a:lnTo>
                  <a:pt x="94" y="121"/>
                </a:lnTo>
                <a:lnTo>
                  <a:pt x="93" y="121"/>
                </a:lnTo>
                <a:lnTo>
                  <a:pt x="92" y="121"/>
                </a:lnTo>
                <a:lnTo>
                  <a:pt x="92" y="119"/>
                </a:lnTo>
                <a:lnTo>
                  <a:pt x="93" y="118"/>
                </a:lnTo>
                <a:close/>
                <a:moveTo>
                  <a:pt x="307" y="6"/>
                </a:moveTo>
                <a:lnTo>
                  <a:pt x="317" y="8"/>
                </a:lnTo>
                <a:lnTo>
                  <a:pt x="328" y="10"/>
                </a:lnTo>
                <a:lnTo>
                  <a:pt x="338" y="15"/>
                </a:lnTo>
                <a:lnTo>
                  <a:pt x="349" y="20"/>
                </a:lnTo>
                <a:lnTo>
                  <a:pt x="349" y="21"/>
                </a:lnTo>
                <a:lnTo>
                  <a:pt x="349" y="22"/>
                </a:lnTo>
                <a:lnTo>
                  <a:pt x="349" y="22"/>
                </a:lnTo>
                <a:lnTo>
                  <a:pt x="347" y="22"/>
                </a:lnTo>
                <a:lnTo>
                  <a:pt x="340" y="17"/>
                </a:lnTo>
                <a:lnTo>
                  <a:pt x="333" y="16"/>
                </a:lnTo>
                <a:lnTo>
                  <a:pt x="334" y="20"/>
                </a:lnTo>
                <a:lnTo>
                  <a:pt x="334" y="22"/>
                </a:lnTo>
                <a:lnTo>
                  <a:pt x="333" y="23"/>
                </a:lnTo>
                <a:lnTo>
                  <a:pt x="332" y="24"/>
                </a:lnTo>
                <a:lnTo>
                  <a:pt x="328" y="18"/>
                </a:lnTo>
                <a:lnTo>
                  <a:pt x="325" y="16"/>
                </a:lnTo>
                <a:lnTo>
                  <a:pt x="321" y="15"/>
                </a:lnTo>
                <a:lnTo>
                  <a:pt x="319" y="16"/>
                </a:lnTo>
                <a:lnTo>
                  <a:pt x="316" y="16"/>
                </a:lnTo>
                <a:lnTo>
                  <a:pt x="315" y="16"/>
                </a:lnTo>
                <a:lnTo>
                  <a:pt x="313" y="11"/>
                </a:lnTo>
                <a:lnTo>
                  <a:pt x="310" y="9"/>
                </a:lnTo>
                <a:lnTo>
                  <a:pt x="309" y="9"/>
                </a:lnTo>
                <a:lnTo>
                  <a:pt x="307" y="11"/>
                </a:lnTo>
                <a:lnTo>
                  <a:pt x="305" y="9"/>
                </a:lnTo>
                <a:lnTo>
                  <a:pt x="304" y="8"/>
                </a:lnTo>
                <a:lnTo>
                  <a:pt x="304" y="6"/>
                </a:lnTo>
                <a:lnTo>
                  <a:pt x="307" y="6"/>
                </a:lnTo>
                <a:close/>
                <a:moveTo>
                  <a:pt x="233" y="10"/>
                </a:moveTo>
                <a:lnTo>
                  <a:pt x="232" y="11"/>
                </a:lnTo>
                <a:lnTo>
                  <a:pt x="231" y="12"/>
                </a:lnTo>
                <a:lnTo>
                  <a:pt x="232" y="12"/>
                </a:lnTo>
                <a:lnTo>
                  <a:pt x="233" y="14"/>
                </a:lnTo>
                <a:lnTo>
                  <a:pt x="237" y="11"/>
                </a:lnTo>
                <a:lnTo>
                  <a:pt x="240" y="10"/>
                </a:lnTo>
                <a:lnTo>
                  <a:pt x="244" y="11"/>
                </a:lnTo>
                <a:lnTo>
                  <a:pt x="248" y="15"/>
                </a:lnTo>
                <a:lnTo>
                  <a:pt x="248" y="12"/>
                </a:lnTo>
                <a:lnTo>
                  <a:pt x="249" y="10"/>
                </a:lnTo>
                <a:lnTo>
                  <a:pt x="249" y="9"/>
                </a:lnTo>
                <a:lnTo>
                  <a:pt x="250" y="9"/>
                </a:lnTo>
                <a:lnTo>
                  <a:pt x="254" y="11"/>
                </a:lnTo>
                <a:lnTo>
                  <a:pt x="258" y="17"/>
                </a:lnTo>
                <a:lnTo>
                  <a:pt x="257" y="14"/>
                </a:lnTo>
                <a:lnTo>
                  <a:pt x="257" y="11"/>
                </a:lnTo>
                <a:lnTo>
                  <a:pt x="257" y="10"/>
                </a:lnTo>
                <a:lnTo>
                  <a:pt x="258" y="9"/>
                </a:lnTo>
                <a:lnTo>
                  <a:pt x="262" y="11"/>
                </a:lnTo>
                <a:lnTo>
                  <a:pt x="269" y="20"/>
                </a:lnTo>
                <a:lnTo>
                  <a:pt x="269" y="15"/>
                </a:lnTo>
                <a:lnTo>
                  <a:pt x="270" y="14"/>
                </a:lnTo>
                <a:lnTo>
                  <a:pt x="273" y="17"/>
                </a:lnTo>
                <a:lnTo>
                  <a:pt x="276" y="24"/>
                </a:lnTo>
                <a:lnTo>
                  <a:pt x="278" y="26"/>
                </a:lnTo>
                <a:lnTo>
                  <a:pt x="280" y="27"/>
                </a:lnTo>
                <a:lnTo>
                  <a:pt x="280" y="27"/>
                </a:lnTo>
                <a:lnTo>
                  <a:pt x="281" y="26"/>
                </a:lnTo>
                <a:lnTo>
                  <a:pt x="280" y="17"/>
                </a:lnTo>
                <a:lnTo>
                  <a:pt x="280" y="15"/>
                </a:lnTo>
                <a:lnTo>
                  <a:pt x="282" y="18"/>
                </a:lnTo>
                <a:lnTo>
                  <a:pt x="287" y="27"/>
                </a:lnTo>
                <a:lnTo>
                  <a:pt x="290" y="29"/>
                </a:lnTo>
                <a:lnTo>
                  <a:pt x="291" y="29"/>
                </a:lnTo>
                <a:lnTo>
                  <a:pt x="291" y="29"/>
                </a:lnTo>
                <a:lnTo>
                  <a:pt x="292" y="28"/>
                </a:lnTo>
                <a:lnTo>
                  <a:pt x="292" y="26"/>
                </a:lnTo>
                <a:lnTo>
                  <a:pt x="292" y="23"/>
                </a:lnTo>
                <a:lnTo>
                  <a:pt x="293" y="22"/>
                </a:lnTo>
                <a:lnTo>
                  <a:pt x="294" y="22"/>
                </a:lnTo>
                <a:lnTo>
                  <a:pt x="299" y="26"/>
                </a:lnTo>
                <a:lnTo>
                  <a:pt x="305" y="34"/>
                </a:lnTo>
                <a:lnTo>
                  <a:pt x="307" y="36"/>
                </a:lnTo>
                <a:lnTo>
                  <a:pt x="308" y="38"/>
                </a:lnTo>
                <a:lnTo>
                  <a:pt x="309" y="38"/>
                </a:lnTo>
                <a:lnTo>
                  <a:pt x="310" y="35"/>
                </a:lnTo>
                <a:lnTo>
                  <a:pt x="309" y="33"/>
                </a:lnTo>
                <a:lnTo>
                  <a:pt x="309" y="30"/>
                </a:lnTo>
                <a:lnTo>
                  <a:pt x="310" y="30"/>
                </a:lnTo>
                <a:lnTo>
                  <a:pt x="311" y="29"/>
                </a:lnTo>
                <a:lnTo>
                  <a:pt x="315" y="32"/>
                </a:lnTo>
                <a:lnTo>
                  <a:pt x="320" y="38"/>
                </a:lnTo>
                <a:lnTo>
                  <a:pt x="326" y="39"/>
                </a:lnTo>
                <a:lnTo>
                  <a:pt x="332" y="41"/>
                </a:lnTo>
                <a:lnTo>
                  <a:pt x="339" y="46"/>
                </a:lnTo>
                <a:lnTo>
                  <a:pt x="347" y="53"/>
                </a:lnTo>
                <a:lnTo>
                  <a:pt x="349" y="55"/>
                </a:lnTo>
                <a:lnTo>
                  <a:pt x="351" y="55"/>
                </a:lnTo>
                <a:lnTo>
                  <a:pt x="349" y="51"/>
                </a:lnTo>
                <a:lnTo>
                  <a:pt x="349" y="49"/>
                </a:lnTo>
                <a:lnTo>
                  <a:pt x="349" y="47"/>
                </a:lnTo>
                <a:lnTo>
                  <a:pt x="350" y="47"/>
                </a:lnTo>
                <a:lnTo>
                  <a:pt x="356" y="50"/>
                </a:lnTo>
                <a:lnTo>
                  <a:pt x="363" y="55"/>
                </a:lnTo>
                <a:lnTo>
                  <a:pt x="367" y="52"/>
                </a:lnTo>
                <a:lnTo>
                  <a:pt x="368" y="51"/>
                </a:lnTo>
                <a:lnTo>
                  <a:pt x="368" y="50"/>
                </a:lnTo>
                <a:lnTo>
                  <a:pt x="365" y="49"/>
                </a:lnTo>
                <a:lnTo>
                  <a:pt x="350" y="43"/>
                </a:lnTo>
                <a:lnTo>
                  <a:pt x="335" y="36"/>
                </a:lnTo>
                <a:lnTo>
                  <a:pt x="323" y="29"/>
                </a:lnTo>
                <a:lnTo>
                  <a:pt x="313" y="22"/>
                </a:lnTo>
                <a:lnTo>
                  <a:pt x="303" y="16"/>
                </a:lnTo>
                <a:lnTo>
                  <a:pt x="294" y="12"/>
                </a:lnTo>
                <a:lnTo>
                  <a:pt x="286" y="9"/>
                </a:lnTo>
                <a:lnTo>
                  <a:pt x="274" y="3"/>
                </a:lnTo>
                <a:lnTo>
                  <a:pt x="269" y="2"/>
                </a:lnTo>
                <a:lnTo>
                  <a:pt x="263" y="0"/>
                </a:lnTo>
                <a:lnTo>
                  <a:pt x="258" y="0"/>
                </a:lnTo>
                <a:lnTo>
                  <a:pt x="252" y="0"/>
                </a:lnTo>
                <a:lnTo>
                  <a:pt x="248" y="2"/>
                </a:lnTo>
                <a:lnTo>
                  <a:pt x="243" y="4"/>
                </a:lnTo>
                <a:lnTo>
                  <a:pt x="238" y="6"/>
                </a:lnTo>
                <a:lnTo>
                  <a:pt x="233" y="10"/>
                </a:lnTo>
                <a:close/>
                <a:moveTo>
                  <a:pt x="202" y="30"/>
                </a:moveTo>
                <a:lnTo>
                  <a:pt x="197" y="33"/>
                </a:lnTo>
                <a:lnTo>
                  <a:pt x="196" y="34"/>
                </a:lnTo>
                <a:lnTo>
                  <a:pt x="197" y="36"/>
                </a:lnTo>
                <a:lnTo>
                  <a:pt x="202" y="38"/>
                </a:lnTo>
                <a:lnTo>
                  <a:pt x="206" y="38"/>
                </a:lnTo>
                <a:lnTo>
                  <a:pt x="210" y="38"/>
                </a:lnTo>
                <a:lnTo>
                  <a:pt x="213" y="38"/>
                </a:lnTo>
                <a:lnTo>
                  <a:pt x="215" y="38"/>
                </a:lnTo>
                <a:lnTo>
                  <a:pt x="216" y="39"/>
                </a:lnTo>
                <a:lnTo>
                  <a:pt x="218" y="41"/>
                </a:lnTo>
                <a:lnTo>
                  <a:pt x="221" y="45"/>
                </a:lnTo>
                <a:lnTo>
                  <a:pt x="224" y="49"/>
                </a:lnTo>
                <a:lnTo>
                  <a:pt x="226" y="49"/>
                </a:lnTo>
                <a:lnTo>
                  <a:pt x="228" y="49"/>
                </a:lnTo>
                <a:lnTo>
                  <a:pt x="227" y="46"/>
                </a:lnTo>
                <a:lnTo>
                  <a:pt x="224" y="41"/>
                </a:lnTo>
                <a:lnTo>
                  <a:pt x="222" y="40"/>
                </a:lnTo>
                <a:lnTo>
                  <a:pt x="221" y="38"/>
                </a:lnTo>
                <a:lnTo>
                  <a:pt x="221" y="36"/>
                </a:lnTo>
                <a:lnTo>
                  <a:pt x="224" y="36"/>
                </a:lnTo>
                <a:lnTo>
                  <a:pt x="225" y="36"/>
                </a:lnTo>
                <a:lnTo>
                  <a:pt x="227" y="36"/>
                </a:lnTo>
                <a:lnTo>
                  <a:pt x="236" y="43"/>
                </a:lnTo>
                <a:lnTo>
                  <a:pt x="242" y="47"/>
                </a:lnTo>
                <a:lnTo>
                  <a:pt x="246" y="51"/>
                </a:lnTo>
                <a:lnTo>
                  <a:pt x="248" y="51"/>
                </a:lnTo>
                <a:lnTo>
                  <a:pt x="245" y="45"/>
                </a:lnTo>
                <a:lnTo>
                  <a:pt x="243" y="39"/>
                </a:lnTo>
                <a:lnTo>
                  <a:pt x="244" y="36"/>
                </a:lnTo>
                <a:lnTo>
                  <a:pt x="245" y="36"/>
                </a:lnTo>
                <a:lnTo>
                  <a:pt x="248" y="38"/>
                </a:lnTo>
                <a:lnTo>
                  <a:pt x="250" y="39"/>
                </a:lnTo>
                <a:lnTo>
                  <a:pt x="257" y="46"/>
                </a:lnTo>
                <a:lnTo>
                  <a:pt x="266" y="52"/>
                </a:lnTo>
                <a:lnTo>
                  <a:pt x="266" y="51"/>
                </a:lnTo>
                <a:lnTo>
                  <a:pt x="262" y="43"/>
                </a:lnTo>
                <a:lnTo>
                  <a:pt x="262" y="40"/>
                </a:lnTo>
                <a:lnTo>
                  <a:pt x="263" y="40"/>
                </a:lnTo>
                <a:lnTo>
                  <a:pt x="266" y="40"/>
                </a:lnTo>
                <a:lnTo>
                  <a:pt x="268" y="43"/>
                </a:lnTo>
                <a:lnTo>
                  <a:pt x="275" y="50"/>
                </a:lnTo>
                <a:lnTo>
                  <a:pt x="281" y="57"/>
                </a:lnTo>
                <a:lnTo>
                  <a:pt x="284" y="59"/>
                </a:lnTo>
                <a:lnTo>
                  <a:pt x="286" y="62"/>
                </a:lnTo>
                <a:lnTo>
                  <a:pt x="287" y="62"/>
                </a:lnTo>
                <a:lnTo>
                  <a:pt x="287" y="61"/>
                </a:lnTo>
                <a:lnTo>
                  <a:pt x="287" y="58"/>
                </a:lnTo>
                <a:lnTo>
                  <a:pt x="287" y="55"/>
                </a:lnTo>
                <a:lnTo>
                  <a:pt x="288" y="53"/>
                </a:lnTo>
                <a:lnTo>
                  <a:pt x="290" y="53"/>
                </a:lnTo>
                <a:lnTo>
                  <a:pt x="291" y="53"/>
                </a:lnTo>
                <a:lnTo>
                  <a:pt x="293" y="55"/>
                </a:lnTo>
                <a:lnTo>
                  <a:pt x="297" y="59"/>
                </a:lnTo>
                <a:lnTo>
                  <a:pt x="300" y="63"/>
                </a:lnTo>
                <a:lnTo>
                  <a:pt x="304" y="65"/>
                </a:lnTo>
                <a:lnTo>
                  <a:pt x="304" y="64"/>
                </a:lnTo>
                <a:lnTo>
                  <a:pt x="304" y="62"/>
                </a:lnTo>
                <a:lnTo>
                  <a:pt x="303" y="59"/>
                </a:lnTo>
                <a:lnTo>
                  <a:pt x="303" y="58"/>
                </a:lnTo>
                <a:lnTo>
                  <a:pt x="304" y="57"/>
                </a:lnTo>
                <a:lnTo>
                  <a:pt x="307" y="58"/>
                </a:lnTo>
                <a:lnTo>
                  <a:pt x="309" y="59"/>
                </a:lnTo>
                <a:lnTo>
                  <a:pt x="316" y="65"/>
                </a:lnTo>
                <a:lnTo>
                  <a:pt x="325" y="73"/>
                </a:lnTo>
                <a:lnTo>
                  <a:pt x="327" y="74"/>
                </a:lnTo>
                <a:lnTo>
                  <a:pt x="328" y="74"/>
                </a:lnTo>
                <a:lnTo>
                  <a:pt x="329" y="73"/>
                </a:lnTo>
                <a:lnTo>
                  <a:pt x="329" y="71"/>
                </a:lnTo>
                <a:lnTo>
                  <a:pt x="328" y="70"/>
                </a:lnTo>
                <a:lnTo>
                  <a:pt x="327" y="68"/>
                </a:lnTo>
                <a:lnTo>
                  <a:pt x="326" y="65"/>
                </a:lnTo>
                <a:lnTo>
                  <a:pt x="326" y="65"/>
                </a:lnTo>
                <a:lnTo>
                  <a:pt x="327" y="65"/>
                </a:lnTo>
                <a:lnTo>
                  <a:pt x="329" y="67"/>
                </a:lnTo>
                <a:lnTo>
                  <a:pt x="337" y="71"/>
                </a:lnTo>
                <a:lnTo>
                  <a:pt x="343" y="76"/>
                </a:lnTo>
                <a:lnTo>
                  <a:pt x="345" y="76"/>
                </a:lnTo>
                <a:lnTo>
                  <a:pt x="345" y="76"/>
                </a:lnTo>
                <a:lnTo>
                  <a:pt x="344" y="74"/>
                </a:lnTo>
                <a:lnTo>
                  <a:pt x="341" y="70"/>
                </a:lnTo>
                <a:lnTo>
                  <a:pt x="346" y="70"/>
                </a:lnTo>
                <a:lnTo>
                  <a:pt x="350" y="70"/>
                </a:lnTo>
                <a:lnTo>
                  <a:pt x="351" y="73"/>
                </a:lnTo>
                <a:lnTo>
                  <a:pt x="353" y="75"/>
                </a:lnTo>
                <a:lnTo>
                  <a:pt x="357" y="76"/>
                </a:lnTo>
                <a:lnTo>
                  <a:pt x="362" y="79"/>
                </a:lnTo>
                <a:lnTo>
                  <a:pt x="364" y="79"/>
                </a:lnTo>
                <a:lnTo>
                  <a:pt x="368" y="76"/>
                </a:lnTo>
                <a:lnTo>
                  <a:pt x="377" y="74"/>
                </a:lnTo>
                <a:lnTo>
                  <a:pt x="387" y="70"/>
                </a:lnTo>
                <a:lnTo>
                  <a:pt x="391" y="69"/>
                </a:lnTo>
                <a:lnTo>
                  <a:pt x="391" y="67"/>
                </a:lnTo>
                <a:lnTo>
                  <a:pt x="389" y="65"/>
                </a:lnTo>
                <a:lnTo>
                  <a:pt x="387" y="65"/>
                </a:lnTo>
                <a:lnTo>
                  <a:pt x="376" y="68"/>
                </a:lnTo>
                <a:lnTo>
                  <a:pt x="367" y="68"/>
                </a:lnTo>
                <a:lnTo>
                  <a:pt x="356" y="67"/>
                </a:lnTo>
                <a:lnTo>
                  <a:pt x="345" y="63"/>
                </a:lnTo>
                <a:lnTo>
                  <a:pt x="323" y="55"/>
                </a:lnTo>
                <a:lnTo>
                  <a:pt x="302" y="43"/>
                </a:lnTo>
                <a:lnTo>
                  <a:pt x="286" y="35"/>
                </a:lnTo>
                <a:lnTo>
                  <a:pt x="273" y="30"/>
                </a:lnTo>
                <a:lnTo>
                  <a:pt x="260" y="27"/>
                </a:lnTo>
                <a:lnTo>
                  <a:pt x="246" y="26"/>
                </a:lnTo>
                <a:lnTo>
                  <a:pt x="234" y="24"/>
                </a:lnTo>
                <a:lnTo>
                  <a:pt x="224" y="26"/>
                </a:lnTo>
                <a:lnTo>
                  <a:pt x="213" y="27"/>
                </a:lnTo>
                <a:lnTo>
                  <a:pt x="202" y="30"/>
                </a:lnTo>
                <a:close/>
                <a:moveTo>
                  <a:pt x="467" y="45"/>
                </a:moveTo>
                <a:lnTo>
                  <a:pt x="467" y="47"/>
                </a:lnTo>
                <a:lnTo>
                  <a:pt x="465" y="51"/>
                </a:lnTo>
                <a:lnTo>
                  <a:pt x="463" y="53"/>
                </a:lnTo>
                <a:lnTo>
                  <a:pt x="459" y="53"/>
                </a:lnTo>
                <a:lnTo>
                  <a:pt x="459" y="50"/>
                </a:lnTo>
                <a:lnTo>
                  <a:pt x="461" y="47"/>
                </a:lnTo>
                <a:lnTo>
                  <a:pt x="465" y="45"/>
                </a:lnTo>
                <a:lnTo>
                  <a:pt x="467" y="45"/>
                </a:lnTo>
                <a:close/>
                <a:moveTo>
                  <a:pt x="488" y="51"/>
                </a:moveTo>
                <a:lnTo>
                  <a:pt x="485" y="50"/>
                </a:lnTo>
                <a:lnTo>
                  <a:pt x="484" y="51"/>
                </a:lnTo>
                <a:lnTo>
                  <a:pt x="484" y="52"/>
                </a:lnTo>
                <a:lnTo>
                  <a:pt x="485" y="52"/>
                </a:lnTo>
                <a:lnTo>
                  <a:pt x="487" y="53"/>
                </a:lnTo>
                <a:lnTo>
                  <a:pt x="489" y="52"/>
                </a:lnTo>
                <a:lnTo>
                  <a:pt x="495" y="47"/>
                </a:lnTo>
                <a:lnTo>
                  <a:pt x="500" y="43"/>
                </a:lnTo>
                <a:lnTo>
                  <a:pt x="501" y="40"/>
                </a:lnTo>
                <a:lnTo>
                  <a:pt x="502" y="39"/>
                </a:lnTo>
                <a:lnTo>
                  <a:pt x="503" y="39"/>
                </a:lnTo>
                <a:lnTo>
                  <a:pt x="503" y="40"/>
                </a:lnTo>
                <a:lnTo>
                  <a:pt x="503" y="44"/>
                </a:lnTo>
                <a:lnTo>
                  <a:pt x="505" y="45"/>
                </a:lnTo>
                <a:lnTo>
                  <a:pt x="508" y="43"/>
                </a:lnTo>
                <a:lnTo>
                  <a:pt x="512" y="36"/>
                </a:lnTo>
                <a:lnTo>
                  <a:pt x="513" y="32"/>
                </a:lnTo>
                <a:lnTo>
                  <a:pt x="513" y="27"/>
                </a:lnTo>
                <a:lnTo>
                  <a:pt x="518" y="24"/>
                </a:lnTo>
                <a:lnTo>
                  <a:pt x="523" y="22"/>
                </a:lnTo>
                <a:lnTo>
                  <a:pt x="525" y="20"/>
                </a:lnTo>
                <a:lnTo>
                  <a:pt x="525" y="17"/>
                </a:lnTo>
                <a:lnTo>
                  <a:pt x="524" y="17"/>
                </a:lnTo>
                <a:lnTo>
                  <a:pt x="519" y="17"/>
                </a:lnTo>
                <a:lnTo>
                  <a:pt x="513" y="22"/>
                </a:lnTo>
                <a:lnTo>
                  <a:pt x="507" y="27"/>
                </a:lnTo>
                <a:lnTo>
                  <a:pt x="501" y="33"/>
                </a:lnTo>
                <a:lnTo>
                  <a:pt x="495" y="40"/>
                </a:lnTo>
                <a:lnTo>
                  <a:pt x="491" y="45"/>
                </a:lnTo>
                <a:lnTo>
                  <a:pt x="488" y="51"/>
                </a:lnTo>
                <a:close/>
              </a:path>
            </a:pathLst>
          </a:custGeom>
          <a:solidFill>
            <a:srgbClr val="008DD2"/>
          </a:solidFill>
          <a:ln w="9525">
            <a:noFill/>
            <a:round/>
            <a:headEnd/>
            <a:tailEnd/>
          </a:ln>
        </p:spPr>
        <p:txBody>
          <a:bodyPr vert="horz" wrap="square" lIns="80133" tIns="40067" rIns="80133" bIns="40067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469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:\Photoshop instrumenti\Downloads\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" y="0"/>
            <a:ext cx="8697389" cy="6855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075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312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"/>
            <a:ext cx="8601007" cy="32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90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0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9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0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62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9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9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55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02" r:id="rId20"/>
    <p:sldLayoutId id="2147483705" r:id="rId21"/>
  </p:sldLayoutIdLst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05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29" r:id="rId9"/>
  </p:sldLayoutIdLst>
  <p:timing>
    <p:tnLst>
      <p:par>
        <p:cTn id="1" dur="indefinite" restart="never" nodeType="tmRoot"/>
      </p:par>
    </p:tnLst>
  </p:timing>
  <p:txStyles>
    <p:titleStyle>
      <a:lvl1pPr algn="ctr" defTabSz="9140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78" indent="-342778" algn="l" defTabSz="9140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8" indent="-285650" algn="l" defTabSz="9140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97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35" indent="-228519" algn="l" defTabSz="9140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74" indent="-228519" algn="l" defTabSz="9140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13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50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90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29" indent="-228519" algn="l" defTabSz="9140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55576" y="6145225"/>
            <a:ext cx="2403231" cy="29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3" tIns="40062" rIns="80123" bIns="40062">
            <a:spAutoFit/>
          </a:bodyPr>
          <a:lstStyle/>
          <a:p>
            <a:pPr defTabSz="914123">
              <a:defRPr/>
            </a:pPr>
            <a:r>
              <a:rPr lang="ru-RU" sz="1400" kern="0" dirty="0" smtClean="0">
                <a:solidFill>
                  <a:sysClr val="window" lastClr="FFFFFF"/>
                </a:solidFill>
                <a:cs typeface="Calibri" pitchFamily="34" charset="0"/>
              </a:rPr>
              <a:t>Декабрь  2017</a:t>
            </a:r>
            <a:endParaRPr lang="ru-RU" sz="1400" kern="0" dirty="0">
              <a:solidFill>
                <a:sysClr val="window" lastClr="FFFFFF"/>
              </a:solidFill>
              <a:cs typeface="Calibri" pitchFamily="34" charset="0"/>
            </a:endParaRP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669114" y="2344040"/>
            <a:ext cx="5867400" cy="180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23" tIns="40062" rIns="80123" bIns="40062" anchor="ctr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Результаты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обследований состояния внутреннего </a:t>
            </a:r>
            <a:r>
              <a:rPr lang="ru-RU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финансового контроля и внутреннего финансового </a:t>
            </a:r>
            <a:r>
              <a:rPr lang="ru-RU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аудита: выявленные недостатки</a:t>
            </a:r>
            <a:endParaRPr lang="ru-RU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77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31540" y="260648"/>
            <a:ext cx="7694240" cy="450238"/>
          </a:xfrm>
          <a:prstGeom prst="rect">
            <a:avLst/>
          </a:prstGeom>
          <a:noFill/>
        </p:spPr>
        <p:txBody>
          <a:bodyPr wrap="square" lIns="80123" tIns="40062" rIns="80123" bIns="40062">
            <a:spAutoFit/>
          </a:bodyPr>
          <a:lstStyle>
            <a:defPPr>
              <a:defRPr lang="ru-RU"/>
            </a:defPPr>
            <a:lvl1pPr algn="ctr" defTabSz="914123">
              <a:defRPr sz="2400" b="1" kern="0">
                <a:solidFill>
                  <a:srgbClr val="B12726"/>
                </a:solidFill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Оценка состояния  </a:t>
            </a:r>
            <a:r>
              <a:rPr lang="ru-RU" dirty="0"/>
              <a:t>внутреннего финансового </a:t>
            </a:r>
            <a:r>
              <a:rPr lang="ru-RU" dirty="0" smtClean="0"/>
              <a:t>контроля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43508" y="1160748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7564" y="108874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B12726"/>
                </a:solidFill>
              </a:rPr>
              <a:t>Отсутствие полноценной регламентации </a:t>
            </a:r>
            <a:r>
              <a:rPr lang="ru-RU" b="1" dirty="0">
                <a:solidFill>
                  <a:srgbClr val="B12726"/>
                </a:solidFill>
              </a:rPr>
              <a:t>внутреннего финансового </a:t>
            </a:r>
            <a:r>
              <a:rPr lang="ru-RU" b="1" dirty="0" smtClean="0">
                <a:solidFill>
                  <a:srgbClr val="B12726"/>
                </a:solidFill>
              </a:rPr>
              <a:t>контроля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3508" y="2044554"/>
            <a:ext cx="8247906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B12726"/>
                </a:solidFill>
              </a:rPr>
              <a:t>Положение о внутреннем финансовом контроле </a:t>
            </a:r>
            <a:r>
              <a:rPr lang="ru-RU" sz="1600" b="1" dirty="0" smtClean="0">
                <a:solidFill>
                  <a:srgbClr val="B12726"/>
                </a:solidFill>
              </a:rPr>
              <a:t>не актуализировано, в соответствии с изменениями, внесенными</a:t>
            </a:r>
            <a:r>
              <a:rPr lang="ru-RU" sz="1600" dirty="0">
                <a:solidFill>
                  <a:srgbClr val="2C4155"/>
                </a:solidFill>
              </a:rPr>
              <a:t> постановлением Правительства Москвы от 23.08.2016 № 531-ПП «О внесении изменений в постановление Правительства Москвы от 27 августа 2014 г. № 487-ПП</a:t>
            </a:r>
            <a:r>
              <a:rPr lang="ru-RU" sz="1600" dirty="0" smtClean="0">
                <a:solidFill>
                  <a:srgbClr val="2C4155"/>
                </a:solidFill>
              </a:rPr>
              <a:t>»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rgbClr val="2C4155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B12726"/>
                </a:solidFill>
              </a:rPr>
              <a:t>Не регламентированы: </a:t>
            </a:r>
          </a:p>
          <a:p>
            <a:pPr marL="742869" lvl="1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C4155"/>
                </a:solidFill>
              </a:rPr>
              <a:t>периодичность и </a:t>
            </a:r>
            <a:r>
              <a:rPr lang="ru-RU" sz="1600" dirty="0">
                <a:solidFill>
                  <a:srgbClr val="2C4155"/>
                </a:solidFill>
              </a:rPr>
              <a:t>сроки предоставления информации о результатах внутреннего финансового контроля обязательным пользователям; </a:t>
            </a:r>
            <a:endParaRPr lang="ru-RU" sz="1600" dirty="0" smtClean="0">
              <a:solidFill>
                <a:srgbClr val="2C4155"/>
              </a:solidFill>
            </a:endParaRPr>
          </a:p>
          <a:p>
            <a:pPr marL="742869" lvl="1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C4155"/>
                </a:solidFill>
              </a:rPr>
              <a:t>порядок </a:t>
            </a:r>
            <a:r>
              <a:rPr lang="ru-RU" sz="1600" dirty="0">
                <a:solidFill>
                  <a:srgbClr val="2C4155"/>
                </a:solidFill>
              </a:rPr>
              <a:t>предоставления информации в случае выявления нарушений бюджетного законодательства </a:t>
            </a:r>
            <a:endParaRPr lang="ru-RU" sz="1600" dirty="0" smtClean="0">
              <a:solidFill>
                <a:srgbClr val="2C4155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ru-RU" sz="1600" dirty="0">
              <a:solidFill>
                <a:srgbClr val="2C4155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B12726"/>
                </a:solidFill>
              </a:rPr>
              <a:t>Несоответствия в условиях Положения</a:t>
            </a:r>
            <a:r>
              <a:rPr lang="ru-RU" sz="1600" dirty="0">
                <a:solidFill>
                  <a:srgbClr val="2C4155"/>
                </a:solidFill>
              </a:rPr>
              <a:t> </a:t>
            </a:r>
            <a:r>
              <a:rPr lang="ru-RU" sz="1600" dirty="0" smtClean="0">
                <a:solidFill>
                  <a:srgbClr val="2C4155"/>
                </a:solidFill>
              </a:rPr>
              <a:t>в </a:t>
            </a:r>
            <a:r>
              <a:rPr lang="ru-RU" sz="1600" dirty="0">
                <a:solidFill>
                  <a:srgbClr val="2C4155"/>
                </a:solidFill>
              </a:rPr>
              <a:t>части определения форм ВФК и оформления результатов</a:t>
            </a:r>
          </a:p>
          <a:p>
            <a:pPr>
              <a:lnSpc>
                <a:spcPct val="90000"/>
              </a:lnSpc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8415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8356" y="2521941"/>
            <a:ext cx="80288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rgbClr val="B12726"/>
                </a:solidFill>
              </a:rPr>
              <a:t>Отсутствие прямого указания на должностное лицо, ответственное за </a:t>
            </a:r>
            <a:r>
              <a:rPr lang="ru-RU" sz="1700" b="1" dirty="0">
                <a:solidFill>
                  <a:srgbClr val="B12726"/>
                </a:solidFill>
              </a:rPr>
              <a:t>осуществление </a:t>
            </a:r>
            <a:r>
              <a:rPr lang="ru-RU" sz="1700" b="1" dirty="0" smtClean="0">
                <a:solidFill>
                  <a:srgbClr val="B12726"/>
                </a:solidFill>
              </a:rPr>
              <a:t>ВФК в ОИВ:</a:t>
            </a:r>
            <a:endParaRPr lang="ru-RU" sz="1700" b="1" dirty="0">
              <a:solidFill>
                <a:srgbClr val="B1272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4762" y="3740737"/>
            <a:ext cx="50364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C4155"/>
                </a:solidFill>
              </a:rPr>
              <a:t>первый заместитель руководителя </a:t>
            </a:r>
            <a:r>
              <a:rPr lang="ru-RU" sz="1600" dirty="0" smtClean="0">
                <a:solidFill>
                  <a:srgbClr val="2C4155"/>
                </a:solidFill>
              </a:rPr>
              <a:t>ОИВ </a:t>
            </a:r>
            <a:r>
              <a:rPr lang="ru-RU" sz="1600" dirty="0">
                <a:solidFill>
                  <a:srgbClr val="2C4155"/>
                </a:solidFill>
              </a:rPr>
              <a:t>(вопросы обеспечения соблюдения финансовой дисциплины и методологического руководства организацией бухгалтерского учета, контроля за соблюдением законодательства Российской Федерации при осуществлении хозяйственных и финансовых операций, их обоснованностью, наличием и движением имущества и обязательствами, использованием материальных и трудовых ресурсов, контроля за деятельностью в части размещения государственного заказа и его исполнения </a:t>
            </a:r>
            <a:r>
              <a:rPr lang="ru-RU" sz="1600" dirty="0" smtClean="0">
                <a:solidFill>
                  <a:srgbClr val="2C4155"/>
                </a:solidFill>
              </a:rPr>
              <a:t>подведомственными учреждениями</a:t>
            </a:r>
            <a:endParaRPr lang="ru-RU" sz="1600" b="1" dirty="0">
              <a:solidFill>
                <a:srgbClr val="B1272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88205" y="3068840"/>
            <a:ext cx="5328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2C4155"/>
                </a:solidFill>
              </a:rPr>
              <a:t>заместитель руководителя Департамента в </a:t>
            </a:r>
            <a:r>
              <a:rPr lang="ru-RU" sz="1600" dirty="0" smtClean="0">
                <a:solidFill>
                  <a:srgbClr val="2C4155"/>
                </a:solidFill>
              </a:rPr>
              <a:t>соответствии</a:t>
            </a:r>
          </a:p>
          <a:p>
            <a:r>
              <a:rPr lang="ru-RU" sz="1600" i="1" u="sng" dirty="0" smtClean="0">
                <a:solidFill>
                  <a:srgbClr val="2C4155"/>
                </a:solidFill>
              </a:rPr>
              <a:t>с </a:t>
            </a:r>
            <a:r>
              <a:rPr lang="ru-RU" sz="1600" i="1" u="sng" dirty="0">
                <a:solidFill>
                  <a:srgbClr val="2C4155"/>
                </a:solidFill>
              </a:rPr>
              <a:t>распределением </a:t>
            </a:r>
            <a:r>
              <a:rPr lang="ru-RU" sz="1600" i="1" u="sng" dirty="0" smtClean="0">
                <a:solidFill>
                  <a:srgbClr val="2C4155"/>
                </a:solidFill>
              </a:rPr>
              <a:t>обязанностей </a:t>
            </a:r>
            <a:endParaRPr lang="ru-RU" sz="1600" dirty="0"/>
          </a:p>
        </p:txBody>
      </p:sp>
      <p:sp>
        <p:nvSpPr>
          <p:cNvPr id="13" name="Овал 12"/>
          <p:cNvSpPr/>
          <p:nvPr/>
        </p:nvSpPr>
        <p:spPr>
          <a:xfrm>
            <a:off x="215516" y="2601550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3508" y="3296318"/>
            <a:ext cx="35879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C4155"/>
                </a:solidFill>
              </a:rPr>
              <a:t>Положение </a:t>
            </a:r>
            <a:r>
              <a:rPr lang="ru-RU" sz="1600" b="1" dirty="0">
                <a:solidFill>
                  <a:srgbClr val="2C4155"/>
                </a:solidFill>
              </a:rPr>
              <a:t>о </a:t>
            </a:r>
            <a:r>
              <a:rPr lang="ru-RU" sz="1600" b="1" dirty="0" smtClean="0">
                <a:solidFill>
                  <a:srgbClr val="2C4155"/>
                </a:solidFill>
              </a:rPr>
              <a:t>ВФК </a:t>
            </a:r>
            <a:r>
              <a:rPr lang="ru-RU" sz="1600" dirty="0">
                <a:solidFill>
                  <a:srgbClr val="2C4155"/>
                </a:solidFill>
              </a:rPr>
              <a:t>в </a:t>
            </a:r>
            <a:r>
              <a:rPr lang="ru-RU" sz="1600" dirty="0" smtClean="0">
                <a:solidFill>
                  <a:srgbClr val="2C4155"/>
                </a:solidFill>
              </a:rPr>
              <a:t>ОИВ</a:t>
            </a:r>
            <a:endParaRPr lang="ru-RU" sz="1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4451" y="4656258"/>
            <a:ext cx="3388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C4155"/>
                </a:solidFill>
              </a:rPr>
              <a:t>Распределение </a:t>
            </a:r>
            <a:r>
              <a:rPr lang="ru-RU" sz="1600" b="1" dirty="0">
                <a:solidFill>
                  <a:srgbClr val="2C4155"/>
                </a:solidFill>
              </a:rPr>
              <a:t>обязанностей </a:t>
            </a:r>
            <a:endParaRPr lang="ru-RU" sz="1600" b="1" dirty="0" smtClean="0">
              <a:solidFill>
                <a:srgbClr val="2C4155"/>
              </a:solidFill>
            </a:endParaRPr>
          </a:p>
          <a:p>
            <a:r>
              <a:rPr lang="ru-RU" sz="1600" dirty="0" smtClean="0">
                <a:solidFill>
                  <a:srgbClr val="2C4155"/>
                </a:solidFill>
              </a:rPr>
              <a:t>между </a:t>
            </a:r>
            <a:r>
              <a:rPr lang="ru-RU" sz="1600" dirty="0">
                <a:solidFill>
                  <a:srgbClr val="2C4155"/>
                </a:solidFill>
              </a:rPr>
              <a:t>руководителем </a:t>
            </a:r>
            <a:r>
              <a:rPr lang="ru-RU" sz="1600" dirty="0" smtClean="0">
                <a:solidFill>
                  <a:srgbClr val="2C4155"/>
                </a:solidFill>
              </a:rPr>
              <a:t>ОИВ и </a:t>
            </a:r>
            <a:r>
              <a:rPr lang="ru-RU" sz="1600" dirty="0">
                <a:solidFill>
                  <a:srgbClr val="2C4155"/>
                </a:solidFill>
              </a:rPr>
              <a:t>заместителями руководителя </a:t>
            </a:r>
            <a:r>
              <a:rPr lang="ru-RU" sz="1600" dirty="0" smtClean="0">
                <a:solidFill>
                  <a:srgbClr val="2C4155"/>
                </a:solidFill>
              </a:rPr>
              <a:t>ОИВ)</a:t>
            </a:r>
            <a:endParaRPr lang="ru-RU" sz="1600" dirty="0">
              <a:solidFill>
                <a:srgbClr val="2C4155"/>
              </a:solidFill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5400000">
            <a:off x="3317609" y="4988566"/>
            <a:ext cx="540000" cy="216000"/>
          </a:xfrm>
          <a:prstGeom prst="triangle">
            <a:avLst/>
          </a:prstGeom>
          <a:solidFill>
            <a:srgbClr val="B127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3317609" y="3420564"/>
            <a:ext cx="540000" cy="216000"/>
          </a:xfrm>
          <a:prstGeom prst="triangle">
            <a:avLst/>
          </a:prstGeom>
          <a:solidFill>
            <a:srgbClr val="B1272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46358" y="733747"/>
            <a:ext cx="799288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Отсутствие утвержденного </a:t>
            </a:r>
            <a:r>
              <a:rPr lang="ru-RU" b="1" dirty="0" smtClean="0">
                <a:solidFill>
                  <a:srgbClr val="B12726"/>
                </a:solidFill>
              </a:rPr>
              <a:t>перечня </a:t>
            </a:r>
            <a:r>
              <a:rPr lang="ru-RU" b="1" dirty="0">
                <a:solidFill>
                  <a:srgbClr val="B12726"/>
                </a:solidFill>
              </a:rPr>
              <a:t>операций ВФК в </a:t>
            </a:r>
            <a:r>
              <a:rPr lang="ru-RU" b="1" dirty="0" smtClean="0">
                <a:solidFill>
                  <a:srgbClr val="B12726"/>
                </a:solidFill>
              </a:rPr>
              <a:t>Департаменте: </a:t>
            </a:r>
            <a:r>
              <a:rPr lang="ru-RU" dirty="0" smtClean="0">
                <a:solidFill>
                  <a:srgbClr val="2C4155"/>
                </a:solidFill>
              </a:rPr>
              <a:t>фактически утверждаются перечни бюджетных процедур в отношении которых осуществляется ВФК </a:t>
            </a:r>
          </a:p>
          <a:p>
            <a:r>
              <a:rPr lang="ru-RU" sz="1600" i="1" dirty="0" smtClean="0">
                <a:solidFill>
                  <a:srgbClr val="2C4155"/>
                </a:solidFill>
              </a:rPr>
              <a:t>Целесообразно сформировать </a:t>
            </a:r>
            <a:r>
              <a:rPr lang="ru-RU" sz="1600" b="1" dirty="0">
                <a:solidFill>
                  <a:srgbClr val="2C4155"/>
                </a:solidFill>
              </a:rPr>
              <a:t>отдельный регистр - перечень операций</a:t>
            </a:r>
            <a:r>
              <a:rPr lang="ru-RU" sz="1600" dirty="0">
                <a:solidFill>
                  <a:srgbClr val="2C4155"/>
                </a:solidFill>
              </a:rPr>
              <a:t>, </a:t>
            </a:r>
            <a:r>
              <a:rPr lang="ru-RU" sz="1600" i="1" dirty="0">
                <a:solidFill>
                  <a:srgbClr val="2C4155"/>
                </a:solidFill>
              </a:rPr>
              <a:t>направленных на реализацию внутренней бюджетной </a:t>
            </a:r>
            <a:r>
              <a:rPr lang="ru-RU" sz="1600" i="1" dirty="0" smtClean="0">
                <a:solidFill>
                  <a:srgbClr val="2C4155"/>
                </a:solidFill>
              </a:rPr>
              <a:t>процедуры, </a:t>
            </a:r>
            <a:r>
              <a:rPr lang="ru-RU" sz="1600" i="1" dirty="0">
                <a:solidFill>
                  <a:srgbClr val="2C4155"/>
                </a:solidFill>
              </a:rPr>
              <a:t>и оценить вероятность и последствия наступления бюджетных рисков в разрезе каждой из </a:t>
            </a:r>
            <a:r>
              <a:rPr lang="ru-RU" sz="1600" i="1" dirty="0" smtClean="0">
                <a:solidFill>
                  <a:srgbClr val="2C4155"/>
                </a:solidFill>
              </a:rPr>
              <a:t>них</a:t>
            </a:r>
            <a:endParaRPr lang="ru-RU" sz="1600" i="1" dirty="0" smtClean="0">
              <a:solidFill>
                <a:srgbClr val="2C4155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5516" y="855387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77290" y="-6015"/>
            <a:ext cx="7694240" cy="296350"/>
          </a:xfrm>
          <a:prstGeom prst="rect">
            <a:avLst/>
          </a:prstGeom>
          <a:noFill/>
        </p:spPr>
        <p:txBody>
          <a:bodyPr wrap="square" lIns="80123" tIns="40062" rIns="80123" bIns="40062">
            <a:spAutoFit/>
          </a:bodyPr>
          <a:lstStyle>
            <a:defPPr>
              <a:defRPr lang="ru-RU"/>
            </a:defPPr>
            <a:lvl1pPr algn="ctr" defTabSz="914123">
              <a:defRPr sz="2400" b="1" kern="0">
                <a:solidFill>
                  <a:srgbClr val="B12726"/>
                </a:solidFill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Оценка состояния </a:t>
            </a:r>
            <a:r>
              <a:rPr lang="ru-RU" sz="1400" dirty="0">
                <a:solidFill>
                  <a:schemeClr val="bg1"/>
                </a:solidFill>
              </a:rPr>
              <a:t>внутреннего финансового </a:t>
            </a:r>
            <a:r>
              <a:rPr lang="ru-RU" sz="1400" dirty="0" smtClean="0">
                <a:solidFill>
                  <a:schemeClr val="bg1"/>
                </a:solidFill>
              </a:rPr>
              <a:t>контроля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Freeform 48"/>
          <p:cNvSpPr>
            <a:spLocks/>
          </p:cNvSpPr>
          <p:nvPr/>
        </p:nvSpPr>
        <p:spPr bwMode="auto">
          <a:xfrm rot="8250838">
            <a:off x="1889278" y="4048200"/>
            <a:ext cx="1592372" cy="137999"/>
          </a:xfrm>
          <a:custGeom>
            <a:avLst/>
            <a:gdLst>
              <a:gd name="T0" fmla="*/ 0 w 324"/>
              <a:gd name="T1" fmla="*/ 63 h 197"/>
              <a:gd name="T2" fmla="*/ 144 w 324"/>
              <a:gd name="T3" fmla="*/ 63 h 197"/>
              <a:gd name="T4" fmla="*/ 151 w 324"/>
              <a:gd name="T5" fmla="*/ 60 h 197"/>
              <a:gd name="T6" fmla="*/ 153 w 324"/>
              <a:gd name="T7" fmla="*/ 54 h 197"/>
              <a:gd name="T8" fmla="*/ 144 w 324"/>
              <a:gd name="T9" fmla="*/ 9 h 197"/>
              <a:gd name="T10" fmla="*/ 144 w 324"/>
              <a:gd name="T11" fmla="*/ 18 h 197"/>
              <a:gd name="T12" fmla="*/ 151 w 324"/>
              <a:gd name="T13" fmla="*/ 16 h 197"/>
              <a:gd name="T14" fmla="*/ 140 w 324"/>
              <a:gd name="T15" fmla="*/ 17 h 197"/>
              <a:gd name="T16" fmla="*/ 315 w 324"/>
              <a:gd name="T17" fmla="*/ 98 h 197"/>
              <a:gd name="T18" fmla="*/ 307 w 324"/>
              <a:gd name="T19" fmla="*/ 94 h 197"/>
              <a:gd name="T20" fmla="*/ 307 w 324"/>
              <a:gd name="T21" fmla="*/ 102 h 197"/>
              <a:gd name="T22" fmla="*/ 311 w 324"/>
              <a:gd name="T23" fmla="*/ 90 h 197"/>
              <a:gd name="T24" fmla="*/ 139 w 324"/>
              <a:gd name="T25" fmla="*/ 188 h 197"/>
              <a:gd name="T26" fmla="*/ 147 w 324"/>
              <a:gd name="T27" fmla="*/ 184 h 197"/>
              <a:gd name="T28" fmla="*/ 143 w 324"/>
              <a:gd name="T29" fmla="*/ 180 h 197"/>
              <a:gd name="T30" fmla="*/ 135 w 324"/>
              <a:gd name="T31" fmla="*/ 180 h 197"/>
              <a:gd name="T32" fmla="*/ 148 w 324"/>
              <a:gd name="T33" fmla="*/ 143 h 197"/>
              <a:gd name="T34" fmla="*/ 147 w 324"/>
              <a:gd name="T35" fmla="*/ 139 h 197"/>
              <a:gd name="T36" fmla="*/ 143 w 324"/>
              <a:gd name="T37" fmla="*/ 135 h 197"/>
              <a:gd name="T38" fmla="*/ 3 w 324"/>
              <a:gd name="T39" fmla="*/ 134 h 197"/>
              <a:gd name="T40" fmla="*/ 139 w 324"/>
              <a:gd name="T41" fmla="*/ 152 h 197"/>
              <a:gd name="T42" fmla="*/ 131 w 324"/>
              <a:gd name="T43" fmla="*/ 147 h 197"/>
              <a:gd name="T44" fmla="*/ 135 w 324"/>
              <a:gd name="T45" fmla="*/ 151 h 197"/>
              <a:gd name="T46" fmla="*/ 130 w 324"/>
              <a:gd name="T47" fmla="*/ 143 h 197"/>
              <a:gd name="T48" fmla="*/ 130 w 324"/>
              <a:gd name="T49" fmla="*/ 188 h 197"/>
              <a:gd name="T50" fmla="*/ 132 w 324"/>
              <a:gd name="T51" fmla="*/ 194 h 197"/>
              <a:gd name="T52" fmla="*/ 139 w 324"/>
              <a:gd name="T53" fmla="*/ 197 h 197"/>
              <a:gd name="T54" fmla="*/ 143 w 324"/>
              <a:gd name="T55" fmla="*/ 195 h 197"/>
              <a:gd name="T56" fmla="*/ 321 w 324"/>
              <a:gd name="T57" fmla="*/ 105 h 197"/>
              <a:gd name="T58" fmla="*/ 324 w 324"/>
              <a:gd name="T59" fmla="*/ 98 h 197"/>
              <a:gd name="T60" fmla="*/ 321 w 324"/>
              <a:gd name="T61" fmla="*/ 92 h 197"/>
              <a:gd name="T62" fmla="*/ 148 w 324"/>
              <a:gd name="T63" fmla="*/ 1 h 197"/>
              <a:gd name="T64" fmla="*/ 144 w 324"/>
              <a:gd name="T65" fmla="*/ 0 h 197"/>
              <a:gd name="T66" fmla="*/ 138 w 324"/>
              <a:gd name="T67" fmla="*/ 3 h 197"/>
              <a:gd name="T68" fmla="*/ 135 w 324"/>
              <a:gd name="T69" fmla="*/ 9 h 197"/>
              <a:gd name="T70" fmla="*/ 135 w 324"/>
              <a:gd name="T71" fmla="*/ 54 h 197"/>
              <a:gd name="T72" fmla="*/ 140 w 324"/>
              <a:gd name="T73" fmla="*/ 46 h 197"/>
              <a:gd name="T74" fmla="*/ 136 w 324"/>
              <a:gd name="T75" fmla="*/ 50 h 197"/>
              <a:gd name="T76" fmla="*/ 144 w 324"/>
              <a:gd name="T77" fmla="*/ 54 h 197"/>
              <a:gd name="T78" fmla="*/ 0 w 324"/>
              <a:gd name="T79" fmla="*/ 45 h 197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324"/>
              <a:gd name="T121" fmla="*/ 0 h 197"/>
              <a:gd name="T122" fmla="*/ 324 w 324"/>
              <a:gd name="T123" fmla="*/ 197 h 197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324" h="197">
                <a:moveTo>
                  <a:pt x="0" y="45"/>
                </a:moveTo>
                <a:lnTo>
                  <a:pt x="0" y="63"/>
                </a:lnTo>
                <a:lnTo>
                  <a:pt x="144" y="63"/>
                </a:lnTo>
                <a:lnTo>
                  <a:pt x="148" y="62"/>
                </a:lnTo>
                <a:lnTo>
                  <a:pt x="151" y="60"/>
                </a:lnTo>
                <a:lnTo>
                  <a:pt x="152" y="58"/>
                </a:lnTo>
                <a:lnTo>
                  <a:pt x="153" y="54"/>
                </a:lnTo>
                <a:lnTo>
                  <a:pt x="153" y="9"/>
                </a:lnTo>
                <a:lnTo>
                  <a:pt x="144" y="9"/>
                </a:lnTo>
                <a:lnTo>
                  <a:pt x="140" y="17"/>
                </a:lnTo>
                <a:lnTo>
                  <a:pt x="144" y="18"/>
                </a:lnTo>
                <a:lnTo>
                  <a:pt x="148" y="17"/>
                </a:lnTo>
                <a:lnTo>
                  <a:pt x="151" y="16"/>
                </a:lnTo>
                <a:lnTo>
                  <a:pt x="152" y="13"/>
                </a:lnTo>
                <a:lnTo>
                  <a:pt x="140" y="17"/>
                </a:lnTo>
                <a:lnTo>
                  <a:pt x="311" y="106"/>
                </a:lnTo>
                <a:lnTo>
                  <a:pt x="315" y="98"/>
                </a:lnTo>
                <a:lnTo>
                  <a:pt x="308" y="92"/>
                </a:lnTo>
                <a:lnTo>
                  <a:pt x="307" y="94"/>
                </a:lnTo>
                <a:lnTo>
                  <a:pt x="305" y="98"/>
                </a:lnTo>
                <a:lnTo>
                  <a:pt x="307" y="102"/>
                </a:lnTo>
                <a:lnTo>
                  <a:pt x="308" y="105"/>
                </a:lnTo>
                <a:lnTo>
                  <a:pt x="311" y="90"/>
                </a:lnTo>
                <a:lnTo>
                  <a:pt x="135" y="180"/>
                </a:lnTo>
                <a:lnTo>
                  <a:pt x="139" y="188"/>
                </a:lnTo>
                <a:lnTo>
                  <a:pt x="148" y="188"/>
                </a:lnTo>
                <a:lnTo>
                  <a:pt x="147" y="184"/>
                </a:lnTo>
                <a:lnTo>
                  <a:pt x="145" y="181"/>
                </a:lnTo>
                <a:lnTo>
                  <a:pt x="143" y="180"/>
                </a:lnTo>
                <a:lnTo>
                  <a:pt x="139" y="178"/>
                </a:lnTo>
                <a:lnTo>
                  <a:pt x="135" y="180"/>
                </a:lnTo>
                <a:lnTo>
                  <a:pt x="148" y="188"/>
                </a:lnTo>
                <a:lnTo>
                  <a:pt x="148" y="143"/>
                </a:lnTo>
                <a:lnTo>
                  <a:pt x="147" y="139"/>
                </a:lnTo>
                <a:lnTo>
                  <a:pt x="145" y="136"/>
                </a:lnTo>
                <a:lnTo>
                  <a:pt x="143" y="135"/>
                </a:lnTo>
                <a:lnTo>
                  <a:pt x="139" y="134"/>
                </a:lnTo>
                <a:lnTo>
                  <a:pt x="3" y="134"/>
                </a:lnTo>
                <a:lnTo>
                  <a:pt x="3" y="152"/>
                </a:lnTo>
                <a:lnTo>
                  <a:pt x="139" y="152"/>
                </a:lnTo>
                <a:lnTo>
                  <a:pt x="130" y="143"/>
                </a:lnTo>
                <a:lnTo>
                  <a:pt x="131" y="147"/>
                </a:lnTo>
                <a:lnTo>
                  <a:pt x="132" y="150"/>
                </a:lnTo>
                <a:lnTo>
                  <a:pt x="135" y="151"/>
                </a:lnTo>
                <a:lnTo>
                  <a:pt x="139" y="143"/>
                </a:lnTo>
                <a:lnTo>
                  <a:pt x="130" y="143"/>
                </a:lnTo>
                <a:lnTo>
                  <a:pt x="130" y="188"/>
                </a:lnTo>
                <a:lnTo>
                  <a:pt x="131" y="192"/>
                </a:lnTo>
                <a:lnTo>
                  <a:pt x="132" y="194"/>
                </a:lnTo>
                <a:lnTo>
                  <a:pt x="135" y="195"/>
                </a:lnTo>
                <a:lnTo>
                  <a:pt x="139" y="197"/>
                </a:lnTo>
                <a:lnTo>
                  <a:pt x="143" y="195"/>
                </a:lnTo>
                <a:lnTo>
                  <a:pt x="318" y="106"/>
                </a:lnTo>
                <a:lnTo>
                  <a:pt x="321" y="105"/>
                </a:lnTo>
                <a:lnTo>
                  <a:pt x="322" y="102"/>
                </a:lnTo>
                <a:lnTo>
                  <a:pt x="324" y="98"/>
                </a:lnTo>
                <a:lnTo>
                  <a:pt x="322" y="94"/>
                </a:lnTo>
                <a:lnTo>
                  <a:pt x="321" y="92"/>
                </a:lnTo>
                <a:lnTo>
                  <a:pt x="318" y="90"/>
                </a:lnTo>
                <a:lnTo>
                  <a:pt x="148" y="1"/>
                </a:lnTo>
                <a:lnTo>
                  <a:pt x="144" y="0"/>
                </a:lnTo>
                <a:lnTo>
                  <a:pt x="140" y="1"/>
                </a:lnTo>
                <a:lnTo>
                  <a:pt x="138" y="3"/>
                </a:lnTo>
                <a:lnTo>
                  <a:pt x="136" y="5"/>
                </a:lnTo>
                <a:lnTo>
                  <a:pt x="135" y="9"/>
                </a:lnTo>
                <a:lnTo>
                  <a:pt x="135" y="54"/>
                </a:lnTo>
                <a:lnTo>
                  <a:pt x="144" y="45"/>
                </a:lnTo>
                <a:lnTo>
                  <a:pt x="140" y="46"/>
                </a:lnTo>
                <a:lnTo>
                  <a:pt x="138" y="47"/>
                </a:lnTo>
                <a:lnTo>
                  <a:pt x="136" y="50"/>
                </a:lnTo>
                <a:lnTo>
                  <a:pt x="135" y="54"/>
                </a:lnTo>
                <a:lnTo>
                  <a:pt x="144" y="54"/>
                </a:lnTo>
                <a:lnTo>
                  <a:pt x="144" y="45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 sz="1950"/>
          </a:p>
        </p:txBody>
      </p:sp>
    </p:spTree>
    <p:extLst>
      <p:ext uri="{BB962C8B-B14F-4D97-AF65-F5344CB8AC3E}">
        <p14:creationId xmlns:p14="http://schemas.microsoft.com/office/powerpoint/2010/main" val="318955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63588" y="729618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Отсутствие </a:t>
            </a:r>
            <a:r>
              <a:rPr lang="ru-RU" b="1" dirty="0" smtClean="0">
                <a:solidFill>
                  <a:srgbClr val="B12726"/>
                </a:solidFill>
              </a:rPr>
              <a:t>информации </a:t>
            </a:r>
            <a:r>
              <a:rPr lang="ru-RU" b="1" dirty="0">
                <a:solidFill>
                  <a:srgbClr val="B12726"/>
                </a:solidFill>
              </a:rPr>
              <a:t>о результатах ВФК в обследуемом периоде</a:t>
            </a:r>
            <a:r>
              <a:rPr lang="ru-RU" b="1" dirty="0" smtClean="0">
                <a:solidFill>
                  <a:srgbClr val="B12726"/>
                </a:solidFill>
              </a:rPr>
              <a:t>: </a:t>
            </a:r>
          </a:p>
          <a:p>
            <a:endParaRPr lang="ru-RU" b="1" dirty="0" smtClean="0">
              <a:solidFill>
                <a:srgbClr val="B12726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C4155"/>
                </a:solidFill>
              </a:rPr>
              <a:t>не </a:t>
            </a:r>
            <a:r>
              <a:rPr lang="ru-RU" sz="1600" dirty="0">
                <a:solidFill>
                  <a:srgbClr val="2C4155"/>
                </a:solidFill>
              </a:rPr>
              <a:t>направление структурными подразделениями, ответственными (должностными лицами) за результаты выполнения внутренних бюджетных процедур, информации руководителю (заместителю руководителя) в </a:t>
            </a:r>
            <a:r>
              <a:rPr lang="ru-RU" sz="1600" dirty="0" smtClean="0">
                <a:solidFill>
                  <a:srgbClr val="2C4155"/>
                </a:solidFill>
              </a:rPr>
              <a:t>ОИВ;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 smtClean="0">
              <a:solidFill>
                <a:srgbClr val="2C415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2C4155"/>
                </a:solidFill>
              </a:rPr>
              <a:t>решения </a:t>
            </a:r>
            <a:r>
              <a:rPr lang="ru-RU" sz="1600" dirty="0">
                <a:solidFill>
                  <a:srgbClr val="2C4155"/>
                </a:solidFill>
              </a:rPr>
              <a:t>по итогам рассмотрения вышеуказанных результатов руководителем </a:t>
            </a:r>
            <a:r>
              <a:rPr lang="ru-RU" sz="1600" dirty="0" smtClean="0">
                <a:solidFill>
                  <a:srgbClr val="2C4155"/>
                </a:solidFill>
              </a:rPr>
              <a:t>ОИВ не принимались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42176" y="733096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8644" y="2960948"/>
            <a:ext cx="723680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П</a:t>
            </a:r>
            <a:r>
              <a:rPr lang="ru-RU" b="1" dirty="0" smtClean="0">
                <a:solidFill>
                  <a:srgbClr val="B12726"/>
                </a:solidFill>
              </a:rPr>
              <a:t>ри наличии отдельных </a:t>
            </a:r>
            <a:r>
              <a:rPr lang="ru-RU" b="1" dirty="0">
                <a:solidFill>
                  <a:srgbClr val="B12726"/>
                </a:solidFill>
              </a:rPr>
              <a:t>элементов единая действенная система ВФК фактически </a:t>
            </a:r>
            <a:r>
              <a:rPr lang="ru-RU" b="1" dirty="0" smtClean="0">
                <a:solidFill>
                  <a:srgbClr val="B12726"/>
                </a:solidFill>
              </a:rPr>
              <a:t>отсутствует</a:t>
            </a:r>
          </a:p>
          <a:p>
            <a:endParaRPr lang="ru-RU" b="1" dirty="0" smtClean="0">
              <a:solidFill>
                <a:srgbClr val="2C4155"/>
              </a:solidFill>
            </a:endParaRPr>
          </a:p>
          <a:p>
            <a:r>
              <a:rPr lang="ru-RU" sz="1600" b="1" dirty="0" smtClean="0">
                <a:solidFill>
                  <a:srgbClr val="2C4155"/>
                </a:solidFill>
              </a:rPr>
              <a:t>ПОДТВЕРЖДАЕТСЯ</a:t>
            </a:r>
          </a:p>
          <a:p>
            <a:endParaRPr lang="ru-RU" sz="1600" b="1" dirty="0" smtClean="0">
              <a:solidFill>
                <a:srgbClr val="B12726"/>
              </a:solidFill>
            </a:endParaRPr>
          </a:p>
          <a:p>
            <a:r>
              <a:rPr lang="ru-RU" dirty="0" smtClean="0">
                <a:solidFill>
                  <a:srgbClr val="2C4155"/>
                </a:solidFill>
              </a:rPr>
              <a:t>системными </a:t>
            </a:r>
            <a:r>
              <a:rPr lang="ru-RU" dirty="0">
                <a:solidFill>
                  <a:srgbClr val="2C4155"/>
                </a:solidFill>
              </a:rPr>
              <a:t>нарушениями, выявляемыми Главконтролем в ходе проведения контрольных мероприятий в отношении </a:t>
            </a:r>
            <a:r>
              <a:rPr lang="ru-RU" dirty="0" smtClean="0">
                <a:solidFill>
                  <a:srgbClr val="2C4155"/>
                </a:solidFill>
              </a:rPr>
              <a:t>ОИВ и </a:t>
            </a:r>
            <a:r>
              <a:rPr lang="ru-RU" dirty="0">
                <a:solidFill>
                  <a:srgbClr val="2C4155"/>
                </a:solidFill>
              </a:rPr>
              <a:t>подведомственных ему учреждений: в части планирования бюджетных ассигнований, порядка предоставления бюджетных субсидий подведомственным </a:t>
            </a:r>
            <a:r>
              <a:rPr lang="ru-RU" dirty="0" smtClean="0">
                <a:solidFill>
                  <a:srgbClr val="2C4155"/>
                </a:solidFill>
              </a:rPr>
              <a:t>ОИВ учреждениям</a:t>
            </a:r>
            <a:r>
              <a:rPr lang="ru-RU" dirty="0">
                <a:solidFill>
                  <a:srgbClr val="2C4155"/>
                </a:solidFill>
              </a:rPr>
              <a:t>, контроля за достоверностью предоставленной последними бюджетной отчетности и отчетности о выполнении государственного </a:t>
            </a:r>
            <a:r>
              <a:rPr lang="ru-RU" dirty="0" smtClean="0">
                <a:solidFill>
                  <a:srgbClr val="2C4155"/>
                </a:solidFill>
              </a:rPr>
              <a:t>задания</a:t>
            </a:r>
            <a:endParaRPr lang="ru-RU" dirty="0">
              <a:solidFill>
                <a:srgbClr val="2C4155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-324544" y="0"/>
            <a:ext cx="7694240" cy="296350"/>
          </a:xfrm>
          <a:prstGeom prst="rect">
            <a:avLst/>
          </a:prstGeom>
          <a:noFill/>
        </p:spPr>
        <p:txBody>
          <a:bodyPr wrap="square" lIns="80123" tIns="40062" rIns="80123" bIns="40062">
            <a:spAutoFit/>
          </a:bodyPr>
          <a:lstStyle>
            <a:defPPr>
              <a:defRPr lang="ru-RU"/>
            </a:defPPr>
            <a:lvl1pPr algn="ctr" defTabSz="914123">
              <a:defRPr sz="2400" b="1" kern="0">
                <a:solidFill>
                  <a:srgbClr val="B12726"/>
                </a:solidFill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Оценка </a:t>
            </a:r>
            <a:r>
              <a:rPr lang="ru-RU" sz="1400" dirty="0">
                <a:solidFill>
                  <a:schemeClr val="bg1"/>
                </a:solidFill>
              </a:rPr>
              <a:t>состояния внутреннего финансового </a:t>
            </a:r>
            <a:r>
              <a:rPr lang="ru-RU" sz="1400" dirty="0" smtClean="0">
                <a:solidFill>
                  <a:schemeClr val="bg1"/>
                </a:solidFill>
              </a:rPr>
              <a:t>контроля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42176" y="3068960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85706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3508" y="574390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9632" y="529945"/>
            <a:ext cx="81729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Не соблюдение условий функциональной независимости и исключения возможности возникновения конфликта </a:t>
            </a:r>
            <a:r>
              <a:rPr lang="ru-RU" b="1" dirty="0" smtClean="0">
                <a:solidFill>
                  <a:srgbClr val="B12726"/>
                </a:solidFill>
              </a:rPr>
              <a:t>интересов</a:t>
            </a:r>
            <a:r>
              <a:rPr lang="ru-RU" b="1" dirty="0">
                <a:solidFill>
                  <a:srgbClr val="B12726"/>
                </a:solidFill>
              </a:rPr>
              <a:t> </a:t>
            </a:r>
            <a:r>
              <a:rPr lang="ru-RU" b="1" dirty="0" smtClean="0">
                <a:solidFill>
                  <a:srgbClr val="B12726"/>
                </a:solidFill>
              </a:rPr>
              <a:t>(требования </a:t>
            </a:r>
            <a:r>
              <a:rPr lang="ru-RU" b="1" dirty="0">
                <a:solidFill>
                  <a:srgbClr val="B12726"/>
                </a:solidFill>
              </a:rPr>
              <a:t>п.3.3 Порядка осуществления внутреннего финансового контроля и внутреннего финансового аудита, утвержденного постановлением Правительства Москвы от 27.08.2014 № 487-</a:t>
            </a:r>
            <a:r>
              <a:rPr lang="ru-RU" b="1" dirty="0" smtClean="0">
                <a:solidFill>
                  <a:srgbClr val="B12726"/>
                </a:solidFill>
              </a:rPr>
              <a:t>ПП)</a:t>
            </a:r>
            <a:endParaRPr lang="ru-RU" b="1" dirty="0">
              <a:solidFill>
                <a:srgbClr val="B1272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9632" y="1884162"/>
            <a:ext cx="77408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C4155"/>
                </a:solidFill>
              </a:rPr>
              <a:t>- </a:t>
            </a:r>
            <a:r>
              <a:rPr lang="ru-RU" sz="1600" dirty="0">
                <a:solidFill>
                  <a:srgbClr val="2C4155"/>
                </a:solidFill>
              </a:rPr>
              <a:t>одновременное выполнение функций по осуществлению контроля и и осуществление бухгалтерского и финансового сопровождения отдельных государственных учреждений, подведомственных </a:t>
            </a:r>
            <a:r>
              <a:rPr lang="ru-RU" sz="1600" dirty="0" smtClean="0">
                <a:solidFill>
                  <a:srgbClr val="2C4155"/>
                </a:solidFill>
              </a:rPr>
              <a:t>ОИВ, </a:t>
            </a:r>
            <a:r>
              <a:rPr lang="ru-RU" sz="1600" dirty="0">
                <a:solidFill>
                  <a:srgbClr val="2C4155"/>
                </a:solidFill>
              </a:rPr>
              <a:t>влечет риски возникновения конфликта интересов</a:t>
            </a:r>
          </a:p>
          <a:p>
            <a:r>
              <a:rPr lang="ru-RU" sz="1600" dirty="0">
                <a:solidFill>
                  <a:srgbClr val="2C4155"/>
                </a:solidFill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9632" y="2986509"/>
            <a:ext cx="8424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Отсутствие полноценной регламентации ВФА в </a:t>
            </a:r>
            <a:r>
              <a:rPr lang="ru-RU" b="1" dirty="0" smtClean="0">
                <a:solidFill>
                  <a:srgbClr val="B12726"/>
                </a:solidFill>
              </a:rPr>
              <a:t>ОИВ за </a:t>
            </a:r>
            <a:r>
              <a:rPr lang="ru-RU" b="1" dirty="0">
                <a:solidFill>
                  <a:srgbClr val="B12726"/>
                </a:solidFill>
              </a:rPr>
              <a:t>обследуемый </a:t>
            </a:r>
            <a:r>
              <a:rPr lang="ru-RU" b="1" dirty="0" smtClean="0">
                <a:solidFill>
                  <a:srgbClr val="B12726"/>
                </a:solidFill>
              </a:rPr>
              <a:t>период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143508" y="2943008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632" y="3355841"/>
            <a:ext cx="8388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2C4155"/>
                </a:solidFill>
              </a:rPr>
              <a:t>- отсутствие  правовых актов/документов, методических указаний/рекомендаций </a:t>
            </a:r>
            <a:r>
              <a:rPr lang="ru-RU" sz="1600" dirty="0">
                <a:solidFill>
                  <a:srgbClr val="2C4155"/>
                </a:solidFill>
              </a:rPr>
              <a:t>и </a:t>
            </a:r>
            <a:r>
              <a:rPr lang="ru-RU" sz="1600" dirty="0" smtClean="0">
                <a:solidFill>
                  <a:srgbClr val="2C4155"/>
                </a:solidFill>
              </a:rPr>
              <a:t>иных документов, </a:t>
            </a:r>
            <a:r>
              <a:rPr lang="ru-RU" sz="1600" dirty="0" smtClean="0">
                <a:solidFill>
                  <a:srgbClr val="2C4155"/>
                </a:solidFill>
              </a:rPr>
              <a:t>регламентирующих порядок ВФА </a:t>
            </a:r>
            <a:r>
              <a:rPr lang="ru-RU" sz="1600" dirty="0" smtClean="0">
                <a:solidFill>
                  <a:srgbClr val="2C4155"/>
                </a:solidFill>
              </a:rPr>
              <a:t>ОИВ (условия </a:t>
            </a:r>
            <a:r>
              <a:rPr lang="ru-RU" sz="1600" dirty="0">
                <a:solidFill>
                  <a:srgbClr val="2C4155"/>
                </a:solidFill>
              </a:rPr>
              <a:t>п.3.2 Порядка № 487-ПП</a:t>
            </a:r>
            <a:r>
              <a:rPr lang="ru-RU" sz="1600" dirty="0" smtClean="0">
                <a:solidFill>
                  <a:srgbClr val="2C4155"/>
                </a:solidFill>
              </a:rPr>
              <a:t>); документы ОИВ готовит при получении информационного письма Главконтроля о проведении обследования</a:t>
            </a:r>
            <a:endParaRPr lang="ru-RU" sz="1600" dirty="0" smtClean="0">
              <a:solidFill>
                <a:srgbClr val="2C4155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-324544" y="0"/>
            <a:ext cx="7694240" cy="296350"/>
          </a:xfrm>
          <a:prstGeom prst="rect">
            <a:avLst/>
          </a:prstGeom>
          <a:noFill/>
        </p:spPr>
        <p:txBody>
          <a:bodyPr wrap="square" lIns="80123" tIns="40062" rIns="80123" bIns="40062">
            <a:spAutoFit/>
          </a:bodyPr>
          <a:lstStyle>
            <a:defPPr>
              <a:defRPr lang="ru-RU"/>
            </a:defPPr>
            <a:lvl1pPr algn="ctr" defTabSz="914123">
              <a:defRPr sz="2400" b="1" kern="0">
                <a:solidFill>
                  <a:srgbClr val="B12726"/>
                </a:solidFill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Оценка </a:t>
            </a:r>
            <a:r>
              <a:rPr lang="ru-RU" sz="1400" dirty="0">
                <a:solidFill>
                  <a:schemeClr val="bg1"/>
                </a:solidFill>
              </a:rPr>
              <a:t>состояния внутреннего </a:t>
            </a:r>
            <a:r>
              <a:rPr lang="ru-RU" sz="1400" dirty="0">
                <a:solidFill>
                  <a:schemeClr val="bg1"/>
                </a:solidFill>
              </a:rPr>
              <a:t>финансового </a:t>
            </a:r>
            <a:r>
              <a:rPr lang="ru-RU" sz="1400" dirty="0" smtClean="0">
                <a:solidFill>
                  <a:schemeClr val="bg1"/>
                </a:solidFill>
              </a:rPr>
              <a:t>аудита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9632" y="4550521"/>
            <a:ext cx="82444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 </a:t>
            </a:r>
            <a:r>
              <a:rPr lang="ru-RU" b="1" dirty="0">
                <a:solidFill>
                  <a:srgbClr val="B12726"/>
                </a:solidFill>
              </a:rPr>
              <a:t>П</a:t>
            </a:r>
            <a:r>
              <a:rPr lang="ru-RU" b="1" dirty="0" smtClean="0">
                <a:solidFill>
                  <a:srgbClr val="B12726"/>
                </a:solidFill>
              </a:rPr>
              <a:t>ередача ОИВ в ГКУ СФК </a:t>
            </a:r>
            <a:r>
              <a:rPr lang="ru-RU" b="1" dirty="0" smtClean="0">
                <a:solidFill>
                  <a:srgbClr val="B12726"/>
                </a:solidFill>
              </a:rPr>
              <a:t>бюджетных полномочий </a:t>
            </a:r>
            <a:r>
              <a:rPr lang="ru-RU" b="1" dirty="0">
                <a:solidFill>
                  <a:srgbClr val="B12726"/>
                </a:solidFill>
              </a:rPr>
              <a:t>по осуществлению ВФА в отсутствие правовых оснований </a:t>
            </a:r>
            <a:r>
              <a:rPr lang="ru-RU" b="1" dirty="0" smtClean="0">
                <a:solidFill>
                  <a:srgbClr val="B12726"/>
                </a:solidFill>
              </a:rPr>
              <a:t>в </a:t>
            </a:r>
            <a:r>
              <a:rPr lang="ru-RU" b="1" dirty="0">
                <a:solidFill>
                  <a:srgbClr val="B12726"/>
                </a:solidFill>
              </a:rPr>
              <a:t>части: утверждения плана аудиторских проверок и правого документа о назначении аудиторской проверки, принятия решений по результатам </a:t>
            </a:r>
            <a:r>
              <a:rPr lang="ru-RU" b="1" dirty="0" smtClean="0">
                <a:solidFill>
                  <a:srgbClr val="B12726"/>
                </a:solidFill>
              </a:rPr>
              <a:t>проверки</a:t>
            </a:r>
            <a:endParaRPr lang="ru-RU" b="1" dirty="0">
              <a:solidFill>
                <a:srgbClr val="B12726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43508" y="4617132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7217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153" y="614404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-324544" y="0"/>
            <a:ext cx="7694240" cy="296350"/>
          </a:xfrm>
          <a:prstGeom prst="rect">
            <a:avLst/>
          </a:prstGeom>
          <a:noFill/>
        </p:spPr>
        <p:txBody>
          <a:bodyPr wrap="square" lIns="80123" tIns="40062" rIns="80123" bIns="40062">
            <a:spAutoFit/>
          </a:bodyPr>
          <a:lstStyle>
            <a:defPPr>
              <a:defRPr lang="ru-RU"/>
            </a:defPPr>
            <a:lvl1pPr algn="ctr" defTabSz="914123">
              <a:defRPr sz="2400" b="1" kern="0">
                <a:solidFill>
                  <a:srgbClr val="B12726"/>
                </a:solidFill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Оценка </a:t>
            </a:r>
            <a:r>
              <a:rPr lang="ru-RU" sz="1400" dirty="0">
                <a:solidFill>
                  <a:schemeClr val="bg1"/>
                </a:solidFill>
              </a:rPr>
              <a:t>состояния внутреннего </a:t>
            </a:r>
            <a:r>
              <a:rPr lang="ru-RU" sz="1400" dirty="0">
                <a:solidFill>
                  <a:schemeClr val="bg1"/>
                </a:solidFill>
              </a:rPr>
              <a:t>финансового </a:t>
            </a:r>
            <a:r>
              <a:rPr lang="ru-RU" sz="1400" dirty="0" smtClean="0">
                <a:solidFill>
                  <a:schemeClr val="bg1"/>
                </a:solidFill>
              </a:rPr>
              <a:t>аудита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3372" y="633457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B12726"/>
                </a:solidFill>
              </a:rPr>
              <a:t>Несоблюдение условий Регламентов ВФА, утвержденных приказами </a:t>
            </a:r>
            <a:r>
              <a:rPr lang="ru-RU" b="1" dirty="0" smtClean="0">
                <a:solidFill>
                  <a:srgbClr val="B12726"/>
                </a:solidFill>
              </a:rPr>
              <a:t>ОИВ</a:t>
            </a:r>
            <a:endParaRPr lang="ru-RU" b="1" dirty="0">
              <a:solidFill>
                <a:srgbClr val="B12726"/>
              </a:solidFill>
            </a:endParaRPr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539552" y="1243787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3588" y="1070738"/>
            <a:ext cx="8280412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1600" dirty="0">
                <a:solidFill>
                  <a:srgbClr val="2C4155"/>
                </a:solidFill>
              </a:rPr>
              <a:t>Н</a:t>
            </a:r>
            <a:r>
              <a:rPr lang="ru-RU" sz="1600" dirty="0" smtClean="0">
                <a:solidFill>
                  <a:srgbClr val="2C4155"/>
                </a:solidFill>
              </a:rPr>
              <a:t>арушение </a:t>
            </a:r>
            <a:r>
              <a:rPr lang="ru-RU" sz="1600" dirty="0">
                <a:solidFill>
                  <a:srgbClr val="2C4155"/>
                </a:solidFill>
              </a:rPr>
              <a:t>предельных сроков утверждения </a:t>
            </a:r>
            <a:r>
              <a:rPr lang="ru-RU" sz="1600" dirty="0" smtClean="0">
                <a:solidFill>
                  <a:srgbClr val="2C4155"/>
                </a:solidFill>
              </a:rPr>
              <a:t>планов аудиторских </a:t>
            </a:r>
            <a:r>
              <a:rPr lang="ru-RU" sz="1600" dirty="0">
                <a:solidFill>
                  <a:srgbClr val="2C4155"/>
                </a:solidFill>
              </a:rPr>
              <a:t>проверок </a:t>
            </a:r>
            <a:endParaRPr lang="ru-RU" sz="1600" dirty="0" smtClean="0">
              <a:solidFill>
                <a:srgbClr val="2C4155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(</a:t>
            </a:r>
            <a:r>
              <a:rPr lang="ru-RU" sz="1600" dirty="0">
                <a:solidFill>
                  <a:srgbClr val="2C4155"/>
                </a:solidFill>
              </a:rPr>
              <a:t>до 15 октября</a:t>
            </a:r>
            <a:r>
              <a:rPr lang="ru-RU" b="1" dirty="0"/>
              <a:t> </a:t>
            </a:r>
            <a:r>
              <a:rPr lang="ru-RU" sz="1600" dirty="0">
                <a:solidFill>
                  <a:srgbClr val="2C4155"/>
                </a:solidFill>
              </a:rPr>
              <a:t>текущего календарного года</a:t>
            </a:r>
            <a:r>
              <a:rPr lang="ru-RU" sz="1600" dirty="0" smtClean="0">
                <a:solidFill>
                  <a:srgbClr val="2C4155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2C4155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Отсутствие в планах аудиторских проверок информации о проверяемых бюджетных процедурах (указана тема аудиторской проверки)</a:t>
            </a: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2C4155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Отсутствие </a:t>
            </a:r>
            <a:r>
              <a:rPr lang="ru-RU" sz="1600" dirty="0">
                <a:solidFill>
                  <a:srgbClr val="2C4155"/>
                </a:solidFill>
              </a:rPr>
              <a:t>распорядительных документов о назначении контрольного мероприятия </a:t>
            </a:r>
            <a:endParaRPr lang="ru-RU" sz="1600" dirty="0" smtClean="0">
              <a:solidFill>
                <a:srgbClr val="2C4155"/>
              </a:solidFill>
            </a:endParaRPr>
          </a:p>
          <a:p>
            <a:pPr lvl="0">
              <a:lnSpc>
                <a:spcPct val="90000"/>
              </a:lnSpc>
            </a:pPr>
            <a:endParaRPr lang="ru-RU" sz="1600" dirty="0">
              <a:solidFill>
                <a:srgbClr val="2C4155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sz="1600" dirty="0">
                <a:solidFill>
                  <a:srgbClr val="2C4155"/>
                </a:solidFill>
              </a:rPr>
              <a:t>Несоответствие темы проверки утвержденному плану аудиторских </a:t>
            </a:r>
            <a:r>
              <a:rPr lang="ru-RU" sz="1600" dirty="0" smtClean="0">
                <a:solidFill>
                  <a:srgbClr val="2C4155"/>
                </a:solidFill>
              </a:rPr>
              <a:t>проверок</a:t>
            </a:r>
            <a:endParaRPr lang="ru-RU" sz="1600" dirty="0" smtClean="0">
              <a:solidFill>
                <a:srgbClr val="2C4155"/>
              </a:solidFill>
            </a:endParaRPr>
          </a:p>
          <a:p>
            <a:pPr lvl="0">
              <a:lnSpc>
                <a:spcPct val="90000"/>
              </a:lnSpc>
            </a:pPr>
            <a:endParaRPr lang="ru-RU" sz="1600" dirty="0" smtClean="0">
              <a:solidFill>
                <a:srgbClr val="2C4155"/>
              </a:solidFill>
            </a:endParaRPr>
          </a:p>
          <a:p>
            <a:pPr lvl="0"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Несоблюдение </a:t>
            </a:r>
            <a:r>
              <a:rPr lang="ru-RU" sz="1600" dirty="0">
                <a:solidFill>
                  <a:srgbClr val="2C4155"/>
                </a:solidFill>
              </a:rPr>
              <a:t>минимального количества членов аудиторской группы </a:t>
            </a:r>
            <a:r>
              <a:rPr lang="ru-RU" sz="1600" dirty="0" smtClean="0">
                <a:solidFill>
                  <a:srgbClr val="2C4155"/>
                </a:solidFill>
              </a:rPr>
              <a:t>– </a:t>
            </a:r>
            <a:r>
              <a:rPr lang="ru-RU" sz="1600" dirty="0">
                <a:solidFill>
                  <a:srgbClr val="2C4155"/>
                </a:solidFill>
              </a:rPr>
              <a:t>в состав входил 1 человек </a:t>
            </a:r>
            <a:endParaRPr lang="ru-RU" sz="1600" dirty="0" smtClean="0">
              <a:solidFill>
                <a:srgbClr val="2C4155"/>
              </a:solidFill>
            </a:endParaRPr>
          </a:p>
          <a:p>
            <a:pPr lvl="0">
              <a:lnSpc>
                <a:spcPct val="90000"/>
              </a:lnSpc>
            </a:pPr>
            <a:endParaRPr lang="ru-RU" sz="1600" dirty="0">
              <a:solidFill>
                <a:srgbClr val="2C4155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Программы проверок не утверждались приказами руководителя ОИВ и не являлись приложениями к приказам</a:t>
            </a: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2C4155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О</a:t>
            </a:r>
            <a:r>
              <a:rPr lang="ru-RU" sz="1600" dirty="0" smtClean="0">
                <a:solidFill>
                  <a:srgbClr val="2C4155"/>
                </a:solidFill>
              </a:rPr>
              <a:t>тсутствие регистрации актов проверок </a:t>
            </a:r>
          </a:p>
          <a:p>
            <a:pPr>
              <a:lnSpc>
                <a:spcPct val="90000"/>
              </a:lnSpc>
            </a:pPr>
            <a:endParaRPr lang="ru-RU" sz="1600" dirty="0">
              <a:solidFill>
                <a:srgbClr val="2C4155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rgbClr val="2C4155"/>
                </a:solidFill>
              </a:rPr>
              <a:t>Нарушение сроков направления первоначальных запросов о предоставлении документов с уведомлением о начале аудиторской проверки</a:t>
            </a:r>
            <a:endParaRPr lang="ru-RU" sz="1600" dirty="0">
              <a:solidFill>
                <a:srgbClr val="2C4155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39552" y="1963867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539552" y="2483176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555942" y="2933230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545687" y="3443426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Freeform 6"/>
          <p:cNvSpPr>
            <a:spLocks/>
          </p:cNvSpPr>
          <p:nvPr/>
        </p:nvSpPr>
        <p:spPr bwMode="auto">
          <a:xfrm>
            <a:off x="560869" y="4007831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572331" y="4681841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79153" y="5791133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8355" y="5834634"/>
            <a:ext cx="8244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B12726"/>
                </a:solidFill>
              </a:rPr>
              <a:t>Недостоверность </a:t>
            </a:r>
            <a:r>
              <a:rPr lang="ru-RU" b="1" dirty="0">
                <a:solidFill>
                  <a:srgbClr val="B12726"/>
                </a:solidFill>
              </a:rPr>
              <a:t>отчетности </a:t>
            </a:r>
            <a:r>
              <a:rPr lang="ru-RU" b="1" dirty="0" smtClean="0">
                <a:solidFill>
                  <a:srgbClr val="B12726"/>
                </a:solidFill>
              </a:rPr>
              <a:t>представленной </a:t>
            </a:r>
            <a:r>
              <a:rPr lang="ru-RU" b="1" dirty="0">
                <a:solidFill>
                  <a:srgbClr val="B12726"/>
                </a:solidFill>
              </a:rPr>
              <a:t>в </a:t>
            </a:r>
            <a:r>
              <a:rPr lang="ru-RU" b="1" dirty="0" smtClean="0">
                <a:solidFill>
                  <a:srgbClr val="B12726"/>
                </a:solidFill>
              </a:rPr>
              <a:t>Главконтроль </a:t>
            </a:r>
            <a:endParaRPr lang="ru-RU" b="1" dirty="0">
              <a:solidFill>
                <a:srgbClr val="B12726"/>
              </a:solidFill>
            </a:endParaRPr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542088" y="5210566"/>
            <a:ext cx="216024" cy="324036"/>
          </a:xfrm>
          <a:custGeom>
            <a:avLst/>
            <a:gdLst/>
            <a:ahLst/>
            <a:cxnLst>
              <a:cxn ang="0">
                <a:pos x="544" y="1580"/>
              </a:cxn>
              <a:cxn ang="0">
                <a:pos x="508" y="1571"/>
              </a:cxn>
              <a:cxn ang="0">
                <a:pos x="476" y="1555"/>
              </a:cxn>
              <a:cxn ang="0">
                <a:pos x="448" y="1532"/>
              </a:cxn>
              <a:cxn ang="0">
                <a:pos x="33" y="986"/>
              </a:cxn>
              <a:cxn ang="0">
                <a:pos x="16" y="959"/>
              </a:cxn>
              <a:cxn ang="0">
                <a:pos x="5" y="930"/>
              </a:cxn>
              <a:cxn ang="0">
                <a:pos x="0" y="899"/>
              </a:cxn>
              <a:cxn ang="0">
                <a:pos x="2" y="869"/>
              </a:cxn>
              <a:cxn ang="0">
                <a:pos x="9" y="840"/>
              </a:cxn>
              <a:cxn ang="0">
                <a:pos x="21" y="812"/>
              </a:cxn>
              <a:cxn ang="0">
                <a:pos x="39" y="787"/>
              </a:cxn>
              <a:cxn ang="0">
                <a:pos x="63" y="765"/>
              </a:cxn>
              <a:cxn ang="0">
                <a:pos x="90" y="749"/>
              </a:cxn>
              <a:cxn ang="0">
                <a:pos x="119" y="739"/>
              </a:cxn>
              <a:cxn ang="0">
                <a:pos x="149" y="733"/>
              </a:cxn>
              <a:cxn ang="0">
                <a:pos x="180" y="735"/>
              </a:cxn>
              <a:cxn ang="0">
                <a:pos x="209" y="742"/>
              </a:cxn>
              <a:cxn ang="0">
                <a:pos x="236" y="754"/>
              </a:cxn>
              <a:cxn ang="0">
                <a:pos x="262" y="772"/>
              </a:cxn>
              <a:cxn ang="0">
                <a:pos x="283" y="796"/>
              </a:cxn>
              <a:cxn ang="0">
                <a:pos x="1216" y="74"/>
              </a:cxn>
              <a:cxn ang="0">
                <a:pos x="1235" y="49"/>
              </a:cxn>
              <a:cxn ang="0">
                <a:pos x="1259" y="29"/>
              </a:cxn>
              <a:cxn ang="0">
                <a:pos x="1286" y="14"/>
              </a:cxn>
              <a:cxn ang="0">
                <a:pos x="1315" y="4"/>
              </a:cxn>
              <a:cxn ang="0">
                <a:pos x="1345" y="0"/>
              </a:cxn>
              <a:cxn ang="0">
                <a:pos x="1375" y="3"/>
              </a:cxn>
              <a:cxn ang="0">
                <a:pos x="1405" y="10"/>
              </a:cxn>
              <a:cxn ang="0">
                <a:pos x="1434" y="25"/>
              </a:cxn>
              <a:cxn ang="0">
                <a:pos x="1458" y="43"/>
              </a:cxn>
              <a:cxn ang="0">
                <a:pos x="1479" y="66"/>
              </a:cxn>
              <a:cxn ang="0">
                <a:pos x="1493" y="94"/>
              </a:cxn>
              <a:cxn ang="0">
                <a:pos x="1504" y="122"/>
              </a:cxn>
              <a:cxn ang="0">
                <a:pos x="1508" y="152"/>
              </a:cxn>
              <a:cxn ang="0">
                <a:pos x="1505" y="182"/>
              </a:cxn>
              <a:cxn ang="0">
                <a:pos x="1497" y="212"/>
              </a:cxn>
              <a:cxn ang="0">
                <a:pos x="1484" y="241"/>
              </a:cxn>
              <a:cxn ang="0">
                <a:pos x="684" y="1523"/>
              </a:cxn>
              <a:cxn ang="0">
                <a:pos x="657" y="1549"/>
              </a:cxn>
              <a:cxn ang="0">
                <a:pos x="624" y="1568"/>
              </a:cxn>
              <a:cxn ang="0">
                <a:pos x="588" y="1579"/>
              </a:cxn>
              <a:cxn ang="0">
                <a:pos x="566" y="1581"/>
              </a:cxn>
            </a:cxnLst>
            <a:rect l="0" t="0" r="r" b="b"/>
            <a:pathLst>
              <a:path w="1508" h="1581">
                <a:moveTo>
                  <a:pt x="562" y="1581"/>
                </a:moveTo>
                <a:lnTo>
                  <a:pt x="544" y="1580"/>
                </a:lnTo>
                <a:lnTo>
                  <a:pt x="525" y="1576"/>
                </a:lnTo>
                <a:lnTo>
                  <a:pt x="508" y="1571"/>
                </a:lnTo>
                <a:lnTo>
                  <a:pt x="491" y="1564"/>
                </a:lnTo>
                <a:lnTo>
                  <a:pt x="476" y="1555"/>
                </a:lnTo>
                <a:lnTo>
                  <a:pt x="461" y="1545"/>
                </a:lnTo>
                <a:lnTo>
                  <a:pt x="448" y="1532"/>
                </a:lnTo>
                <a:lnTo>
                  <a:pt x="437" y="1519"/>
                </a:lnTo>
                <a:lnTo>
                  <a:pt x="33" y="986"/>
                </a:lnTo>
                <a:lnTo>
                  <a:pt x="24" y="973"/>
                </a:lnTo>
                <a:lnTo>
                  <a:pt x="16" y="959"/>
                </a:lnTo>
                <a:lnTo>
                  <a:pt x="9" y="944"/>
                </a:lnTo>
                <a:lnTo>
                  <a:pt x="5" y="930"/>
                </a:lnTo>
                <a:lnTo>
                  <a:pt x="3" y="914"/>
                </a:lnTo>
                <a:lnTo>
                  <a:pt x="0" y="899"/>
                </a:lnTo>
                <a:lnTo>
                  <a:pt x="0" y="884"/>
                </a:lnTo>
                <a:lnTo>
                  <a:pt x="2" y="869"/>
                </a:lnTo>
                <a:lnTo>
                  <a:pt x="5" y="855"/>
                </a:lnTo>
                <a:lnTo>
                  <a:pt x="9" y="840"/>
                </a:lnTo>
                <a:lnTo>
                  <a:pt x="15" y="826"/>
                </a:lnTo>
                <a:lnTo>
                  <a:pt x="21" y="812"/>
                </a:lnTo>
                <a:lnTo>
                  <a:pt x="30" y="800"/>
                </a:lnTo>
                <a:lnTo>
                  <a:pt x="39" y="787"/>
                </a:lnTo>
                <a:lnTo>
                  <a:pt x="51" y="775"/>
                </a:lnTo>
                <a:lnTo>
                  <a:pt x="63" y="765"/>
                </a:lnTo>
                <a:lnTo>
                  <a:pt x="76" y="755"/>
                </a:lnTo>
                <a:lnTo>
                  <a:pt x="90" y="749"/>
                </a:lnTo>
                <a:lnTo>
                  <a:pt x="104" y="742"/>
                </a:lnTo>
                <a:lnTo>
                  <a:pt x="119" y="739"/>
                </a:lnTo>
                <a:lnTo>
                  <a:pt x="134" y="735"/>
                </a:lnTo>
                <a:lnTo>
                  <a:pt x="149" y="733"/>
                </a:lnTo>
                <a:lnTo>
                  <a:pt x="164" y="733"/>
                </a:lnTo>
                <a:lnTo>
                  <a:pt x="180" y="735"/>
                </a:lnTo>
                <a:lnTo>
                  <a:pt x="194" y="737"/>
                </a:lnTo>
                <a:lnTo>
                  <a:pt x="209" y="742"/>
                </a:lnTo>
                <a:lnTo>
                  <a:pt x="223" y="748"/>
                </a:lnTo>
                <a:lnTo>
                  <a:pt x="236" y="754"/>
                </a:lnTo>
                <a:lnTo>
                  <a:pt x="249" y="763"/>
                </a:lnTo>
                <a:lnTo>
                  <a:pt x="262" y="772"/>
                </a:lnTo>
                <a:lnTo>
                  <a:pt x="273" y="783"/>
                </a:lnTo>
                <a:lnTo>
                  <a:pt x="283" y="796"/>
                </a:lnTo>
                <a:lnTo>
                  <a:pt x="549" y="1146"/>
                </a:lnTo>
                <a:lnTo>
                  <a:pt x="1216" y="74"/>
                </a:lnTo>
                <a:lnTo>
                  <a:pt x="1225" y="61"/>
                </a:lnTo>
                <a:lnTo>
                  <a:pt x="1235" y="49"/>
                </a:lnTo>
                <a:lnTo>
                  <a:pt x="1247" y="39"/>
                </a:lnTo>
                <a:lnTo>
                  <a:pt x="1259" y="29"/>
                </a:lnTo>
                <a:lnTo>
                  <a:pt x="1272" y="21"/>
                </a:lnTo>
                <a:lnTo>
                  <a:pt x="1286" y="14"/>
                </a:lnTo>
                <a:lnTo>
                  <a:pt x="1299" y="9"/>
                </a:lnTo>
                <a:lnTo>
                  <a:pt x="1315" y="4"/>
                </a:lnTo>
                <a:lnTo>
                  <a:pt x="1329" y="1"/>
                </a:lnTo>
                <a:lnTo>
                  <a:pt x="1345" y="0"/>
                </a:lnTo>
                <a:lnTo>
                  <a:pt x="1359" y="1"/>
                </a:lnTo>
                <a:lnTo>
                  <a:pt x="1375" y="3"/>
                </a:lnTo>
                <a:lnTo>
                  <a:pt x="1391" y="5"/>
                </a:lnTo>
                <a:lnTo>
                  <a:pt x="1405" y="10"/>
                </a:lnTo>
                <a:lnTo>
                  <a:pt x="1419" y="17"/>
                </a:lnTo>
                <a:lnTo>
                  <a:pt x="1434" y="25"/>
                </a:lnTo>
                <a:lnTo>
                  <a:pt x="1447" y="34"/>
                </a:lnTo>
                <a:lnTo>
                  <a:pt x="1458" y="43"/>
                </a:lnTo>
                <a:lnTo>
                  <a:pt x="1470" y="55"/>
                </a:lnTo>
                <a:lnTo>
                  <a:pt x="1479" y="66"/>
                </a:lnTo>
                <a:lnTo>
                  <a:pt x="1487" y="79"/>
                </a:lnTo>
                <a:lnTo>
                  <a:pt x="1493" y="94"/>
                </a:lnTo>
                <a:lnTo>
                  <a:pt x="1500" y="108"/>
                </a:lnTo>
                <a:lnTo>
                  <a:pt x="1504" y="122"/>
                </a:lnTo>
                <a:lnTo>
                  <a:pt x="1507" y="137"/>
                </a:lnTo>
                <a:lnTo>
                  <a:pt x="1508" y="152"/>
                </a:lnTo>
                <a:lnTo>
                  <a:pt x="1508" y="167"/>
                </a:lnTo>
                <a:lnTo>
                  <a:pt x="1505" y="182"/>
                </a:lnTo>
                <a:lnTo>
                  <a:pt x="1503" y="198"/>
                </a:lnTo>
                <a:lnTo>
                  <a:pt x="1497" y="212"/>
                </a:lnTo>
                <a:lnTo>
                  <a:pt x="1492" y="227"/>
                </a:lnTo>
                <a:lnTo>
                  <a:pt x="1484" y="241"/>
                </a:lnTo>
                <a:lnTo>
                  <a:pt x="695" y="1507"/>
                </a:lnTo>
                <a:lnTo>
                  <a:pt x="684" y="1523"/>
                </a:lnTo>
                <a:lnTo>
                  <a:pt x="671" y="1537"/>
                </a:lnTo>
                <a:lnTo>
                  <a:pt x="657" y="1549"/>
                </a:lnTo>
                <a:lnTo>
                  <a:pt x="641" y="1559"/>
                </a:lnTo>
                <a:lnTo>
                  <a:pt x="624" y="1568"/>
                </a:lnTo>
                <a:lnTo>
                  <a:pt x="606" y="1575"/>
                </a:lnTo>
                <a:lnTo>
                  <a:pt x="588" y="1579"/>
                </a:lnTo>
                <a:lnTo>
                  <a:pt x="568" y="1581"/>
                </a:lnTo>
                <a:lnTo>
                  <a:pt x="566" y="1581"/>
                </a:lnTo>
                <a:lnTo>
                  <a:pt x="562" y="1581"/>
                </a:lnTo>
                <a:close/>
              </a:path>
            </a:pathLst>
          </a:custGeom>
          <a:solidFill>
            <a:srgbClr val="B1272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90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7524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8010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496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B12726"/>
                </a:solidFill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8982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69468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39954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10440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12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0926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13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1412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14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21898" y="-1035496"/>
            <a:ext cx="1044116" cy="400093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ru-RU" sz="2000" b="1" dirty="0">
                <a:solidFill>
                  <a:srgbClr val="2C4155"/>
                </a:solidFill>
              </a:rPr>
              <a:t>16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67544" y="1052736"/>
            <a:ext cx="770485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B12726"/>
                </a:solidFill>
              </a:rPr>
              <a:t>Отсутствие ссылок на </a:t>
            </a:r>
            <a:r>
              <a:rPr lang="ru-RU" b="1" dirty="0">
                <a:solidFill>
                  <a:srgbClr val="B12726"/>
                </a:solidFill>
              </a:rPr>
              <a:t>нормативные правовые </a:t>
            </a:r>
            <a:r>
              <a:rPr lang="ru-RU" b="1" dirty="0" smtClean="0">
                <a:solidFill>
                  <a:srgbClr val="B12726"/>
                </a:solidFill>
              </a:rPr>
              <a:t>акты и ссылка на НПА, </a:t>
            </a:r>
            <a:r>
              <a:rPr lang="ru-RU" b="1" dirty="0">
                <a:solidFill>
                  <a:srgbClr val="B12726"/>
                </a:solidFill>
              </a:rPr>
              <a:t>утратившие действие</a:t>
            </a:r>
            <a:r>
              <a:rPr lang="ru-RU" dirty="0"/>
              <a:t> </a:t>
            </a:r>
            <a:endParaRPr lang="ru-RU" b="1" dirty="0">
              <a:solidFill>
                <a:srgbClr val="B12726"/>
              </a:solidFill>
            </a:endParaRPr>
          </a:p>
        </p:txBody>
      </p:sp>
      <p:sp>
        <p:nvSpPr>
          <p:cNvPr id="138" name="Овал 137"/>
          <p:cNvSpPr/>
          <p:nvPr/>
        </p:nvSpPr>
        <p:spPr>
          <a:xfrm>
            <a:off x="143508" y="1196752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67544" y="1952836"/>
            <a:ext cx="7128792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B12726"/>
                </a:solidFill>
              </a:rPr>
              <a:t>О</a:t>
            </a:r>
            <a:r>
              <a:rPr lang="ru-RU" b="1" dirty="0" smtClean="0">
                <a:solidFill>
                  <a:srgbClr val="B12726"/>
                </a:solidFill>
              </a:rPr>
              <a:t>тсутствие </a:t>
            </a:r>
            <a:r>
              <a:rPr lang="ru-RU" b="1" dirty="0">
                <a:solidFill>
                  <a:srgbClr val="B12726"/>
                </a:solidFill>
              </a:rPr>
              <a:t>и недостаточная </a:t>
            </a:r>
            <a:r>
              <a:rPr lang="ru-RU" b="1" dirty="0" smtClean="0">
                <a:solidFill>
                  <a:srgbClr val="B12726"/>
                </a:solidFill>
              </a:rPr>
              <a:t>квалификация </a:t>
            </a:r>
            <a:r>
              <a:rPr lang="ru-RU" b="1" dirty="0">
                <a:solidFill>
                  <a:srgbClr val="B12726"/>
                </a:solidFill>
              </a:rPr>
              <a:t>нарушений </a:t>
            </a:r>
          </a:p>
        </p:txBody>
      </p:sp>
      <p:sp>
        <p:nvSpPr>
          <p:cNvPr id="135" name="Овал 134"/>
          <p:cNvSpPr/>
          <p:nvPr/>
        </p:nvSpPr>
        <p:spPr>
          <a:xfrm>
            <a:off x="132975" y="2009597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467544" y="2564904"/>
            <a:ext cx="565262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B12726"/>
                </a:solidFill>
              </a:rPr>
              <a:t>Отсутствие расчетов сумм выявленных нарушений </a:t>
            </a:r>
            <a:endParaRPr lang="ru-RU" b="1" dirty="0">
              <a:solidFill>
                <a:srgbClr val="B12726"/>
              </a:solidFill>
            </a:endParaRPr>
          </a:p>
        </p:txBody>
      </p:sp>
      <p:sp>
        <p:nvSpPr>
          <p:cNvPr id="137" name="Овал 136"/>
          <p:cNvSpPr/>
          <p:nvPr/>
        </p:nvSpPr>
        <p:spPr>
          <a:xfrm>
            <a:off x="132975" y="2606051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3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03548" y="3212976"/>
            <a:ext cx="8172908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B12726"/>
                </a:solidFill>
              </a:rPr>
              <a:t>И</a:t>
            </a:r>
            <a:r>
              <a:rPr lang="ru-RU" b="1" dirty="0" smtClean="0">
                <a:solidFill>
                  <a:srgbClr val="B12726"/>
                </a:solidFill>
              </a:rPr>
              <a:t>спользование </a:t>
            </a:r>
            <a:r>
              <a:rPr lang="ru-RU" b="1" dirty="0">
                <a:solidFill>
                  <a:srgbClr val="B12726"/>
                </a:solidFill>
              </a:rPr>
              <a:t>терминологии, не приемлемой для бюджетного </a:t>
            </a:r>
            <a:r>
              <a:rPr lang="ru-RU" b="1" dirty="0" smtClean="0">
                <a:solidFill>
                  <a:srgbClr val="B12726"/>
                </a:solidFill>
              </a:rPr>
              <a:t>учреждения</a:t>
            </a:r>
            <a:endParaRPr lang="ru-RU" dirty="0">
              <a:solidFill>
                <a:srgbClr val="2C4155"/>
              </a:solidFill>
            </a:endParaRPr>
          </a:p>
        </p:txBody>
      </p:sp>
      <p:sp>
        <p:nvSpPr>
          <p:cNvPr id="136" name="Овал 135"/>
          <p:cNvSpPr/>
          <p:nvPr/>
        </p:nvSpPr>
        <p:spPr>
          <a:xfrm>
            <a:off x="143508" y="3212976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3548" y="3861048"/>
            <a:ext cx="822434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B12726"/>
                </a:solidFill>
              </a:rPr>
              <a:t>Н</a:t>
            </a:r>
            <a:r>
              <a:rPr lang="ru-RU" b="1" dirty="0" smtClean="0">
                <a:solidFill>
                  <a:srgbClr val="B12726"/>
                </a:solidFill>
              </a:rPr>
              <a:t>есоответствие </a:t>
            </a:r>
            <a:r>
              <a:rPr lang="ru-RU" b="1" dirty="0">
                <a:solidFill>
                  <a:srgbClr val="B12726"/>
                </a:solidFill>
              </a:rPr>
              <a:t>содержания акта проверки заявленной форме и теме контрольного мероприятия </a:t>
            </a:r>
          </a:p>
        </p:txBody>
      </p:sp>
      <p:sp>
        <p:nvSpPr>
          <p:cNvPr id="30" name="Овал 29"/>
          <p:cNvSpPr/>
          <p:nvPr/>
        </p:nvSpPr>
        <p:spPr>
          <a:xfrm>
            <a:off x="132975" y="3891909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5</a:t>
            </a:r>
          </a:p>
        </p:txBody>
      </p:sp>
      <p:sp>
        <p:nvSpPr>
          <p:cNvPr id="31" name="Овал 30"/>
          <p:cNvSpPr/>
          <p:nvPr/>
        </p:nvSpPr>
        <p:spPr>
          <a:xfrm>
            <a:off x="139272" y="4622275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05695" y="4503545"/>
            <a:ext cx="84609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B12726"/>
                </a:solidFill>
              </a:rPr>
              <a:t>В </a:t>
            </a:r>
            <a:r>
              <a:rPr lang="ru-RU" b="1" smtClean="0">
                <a:solidFill>
                  <a:srgbClr val="B12726"/>
                </a:solidFill>
              </a:rPr>
              <a:t>программы проверок не </a:t>
            </a:r>
            <a:r>
              <a:rPr lang="ru-RU" b="1" dirty="0">
                <a:solidFill>
                  <a:srgbClr val="B12726"/>
                </a:solidFill>
              </a:rPr>
              <a:t>включались </a:t>
            </a:r>
            <a:r>
              <a:rPr lang="ru-RU" b="1" dirty="0" smtClean="0">
                <a:solidFill>
                  <a:srgbClr val="B12726"/>
                </a:solidFill>
              </a:rPr>
              <a:t>вопросы: </a:t>
            </a:r>
            <a:endParaRPr lang="ru-RU" b="1" dirty="0" smtClean="0">
              <a:solidFill>
                <a:srgbClr val="B12726"/>
              </a:solidFill>
            </a:endParaRPr>
          </a:p>
          <a:p>
            <a:r>
              <a:rPr lang="ru-RU" sz="1600" dirty="0" smtClean="0">
                <a:solidFill>
                  <a:srgbClr val="2C4155"/>
                </a:solidFill>
              </a:rPr>
              <a:t>анализа </a:t>
            </a:r>
            <a:r>
              <a:rPr lang="ru-RU" sz="1600" dirty="0">
                <a:solidFill>
                  <a:srgbClr val="2C4155"/>
                </a:solidFill>
              </a:rPr>
              <a:t>показателей Планов </a:t>
            </a:r>
            <a:r>
              <a:rPr lang="ru-RU" sz="1600" dirty="0" smtClean="0">
                <a:solidFill>
                  <a:srgbClr val="2C4155"/>
                </a:solidFill>
              </a:rPr>
              <a:t>ФХД и Госзаданий объектов контроля и отчетов </a:t>
            </a:r>
            <a:r>
              <a:rPr lang="ru-RU" sz="1600" dirty="0">
                <a:solidFill>
                  <a:srgbClr val="2C4155"/>
                </a:solidFill>
              </a:rPr>
              <a:t>об их выполнении</a:t>
            </a:r>
            <a:r>
              <a:rPr lang="ru-RU" sz="1600" dirty="0" smtClean="0">
                <a:solidFill>
                  <a:srgbClr val="2C4155"/>
                </a:solidFill>
              </a:rPr>
              <a:t>; проверка </a:t>
            </a:r>
            <a:r>
              <a:rPr lang="ru-RU" sz="1600" dirty="0">
                <a:solidFill>
                  <a:srgbClr val="2C4155"/>
                </a:solidFill>
              </a:rPr>
              <a:t>обоснованности показателей выполнения Г</a:t>
            </a:r>
            <a:r>
              <a:rPr lang="ru-RU" sz="1600" dirty="0" smtClean="0">
                <a:solidFill>
                  <a:srgbClr val="2C4155"/>
                </a:solidFill>
              </a:rPr>
              <a:t>осзадания; обоснованность </a:t>
            </a:r>
            <a:r>
              <a:rPr lang="ru-RU" sz="1600" dirty="0">
                <a:solidFill>
                  <a:srgbClr val="2C4155"/>
                </a:solidFill>
              </a:rPr>
              <a:t>и расчет размера субсидий на финансовое обеспечение выполнения </a:t>
            </a:r>
            <a:r>
              <a:rPr lang="ru-RU" sz="1600" dirty="0" smtClean="0">
                <a:solidFill>
                  <a:srgbClr val="2C4155"/>
                </a:solidFill>
              </a:rPr>
              <a:t>Госзадания, </a:t>
            </a:r>
            <a:r>
              <a:rPr lang="ru-RU" sz="1600" dirty="0">
                <a:solidFill>
                  <a:srgbClr val="2C4155"/>
                </a:solidFill>
              </a:rPr>
              <a:t>в том числе на содержание </a:t>
            </a:r>
            <a:r>
              <a:rPr lang="ru-RU" sz="1600" dirty="0" smtClean="0">
                <a:solidFill>
                  <a:srgbClr val="2C4155"/>
                </a:solidFill>
              </a:rPr>
              <a:t>имущества</a:t>
            </a:r>
          </a:p>
          <a:p>
            <a:endParaRPr lang="ru-RU" sz="1600" b="1" dirty="0">
              <a:solidFill>
                <a:srgbClr val="2C4155"/>
              </a:solidFill>
            </a:endParaRPr>
          </a:p>
          <a:p>
            <a:r>
              <a:rPr lang="ru-RU" b="1" dirty="0" smtClean="0">
                <a:solidFill>
                  <a:srgbClr val="B12726"/>
                </a:solidFill>
              </a:rPr>
              <a:t>Непредставление </a:t>
            </a:r>
            <a:r>
              <a:rPr lang="ru-RU" b="1" dirty="0">
                <a:solidFill>
                  <a:srgbClr val="B12726"/>
                </a:solidFill>
              </a:rPr>
              <a:t>акта проверки в Главконтроль для рассмотрения вопроса об административном производстве</a:t>
            </a:r>
          </a:p>
          <a:p>
            <a:endParaRPr lang="ru-RU" sz="1600" dirty="0">
              <a:solidFill>
                <a:srgbClr val="2C4155"/>
              </a:solidFill>
            </a:endParaRPr>
          </a:p>
        </p:txBody>
      </p:sp>
      <p:sp>
        <p:nvSpPr>
          <p:cNvPr id="56" name="Заголовок 1"/>
          <p:cNvSpPr txBox="1">
            <a:spLocks/>
          </p:cNvSpPr>
          <p:nvPr/>
        </p:nvSpPr>
        <p:spPr>
          <a:xfrm>
            <a:off x="-324544" y="0"/>
            <a:ext cx="7694240" cy="296350"/>
          </a:xfrm>
          <a:prstGeom prst="rect">
            <a:avLst/>
          </a:prstGeom>
          <a:noFill/>
        </p:spPr>
        <p:txBody>
          <a:bodyPr wrap="square" lIns="80123" tIns="40062" rIns="80123" bIns="40062">
            <a:spAutoFit/>
          </a:bodyPr>
          <a:lstStyle>
            <a:defPPr>
              <a:defRPr lang="ru-RU"/>
            </a:defPPr>
            <a:lvl1pPr algn="ctr" defTabSz="914123">
              <a:defRPr sz="2400" b="1" kern="0">
                <a:solidFill>
                  <a:srgbClr val="B12726"/>
                </a:solidFill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400" dirty="0" smtClean="0">
                <a:solidFill>
                  <a:schemeClr val="bg1"/>
                </a:solidFill>
              </a:rPr>
              <a:t>Оценка </a:t>
            </a:r>
            <a:r>
              <a:rPr lang="ru-RU" sz="1400" dirty="0">
                <a:solidFill>
                  <a:schemeClr val="bg1"/>
                </a:solidFill>
              </a:rPr>
              <a:t>состояния внутреннего </a:t>
            </a:r>
            <a:r>
              <a:rPr lang="ru-RU" sz="1400" dirty="0">
                <a:solidFill>
                  <a:schemeClr val="bg1"/>
                </a:solidFill>
              </a:rPr>
              <a:t>финансового </a:t>
            </a:r>
            <a:r>
              <a:rPr lang="ru-RU" sz="1400" dirty="0" smtClean="0">
                <a:solidFill>
                  <a:schemeClr val="bg1"/>
                </a:solidFill>
              </a:rPr>
              <a:t>аудита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8468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B12726"/>
                </a:solidFill>
              </a:rPr>
              <a:t>По результатам  </a:t>
            </a:r>
            <a:r>
              <a:rPr lang="ru-RU" sz="2000" b="1" dirty="0">
                <a:solidFill>
                  <a:srgbClr val="B12726"/>
                </a:solidFill>
              </a:rPr>
              <a:t>анализа </a:t>
            </a:r>
            <a:r>
              <a:rPr lang="ru-RU" sz="2000" b="1" dirty="0" smtClean="0">
                <a:solidFill>
                  <a:srgbClr val="B12726"/>
                </a:solidFill>
              </a:rPr>
              <a:t>материалов </a:t>
            </a:r>
            <a:r>
              <a:rPr lang="ru-RU" sz="2000" b="1" dirty="0">
                <a:solidFill>
                  <a:srgbClr val="B12726"/>
                </a:solidFill>
              </a:rPr>
              <a:t>аудиторских </a:t>
            </a:r>
            <a:r>
              <a:rPr lang="ru-RU" sz="2000" b="1" dirty="0" smtClean="0">
                <a:solidFill>
                  <a:srgbClr val="B12726"/>
                </a:solidFill>
              </a:rPr>
              <a:t>проверок: </a:t>
            </a:r>
            <a:endParaRPr lang="ru-RU" sz="2000" b="1" dirty="0">
              <a:solidFill>
                <a:srgbClr val="B12726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143508" y="512676"/>
            <a:ext cx="501190" cy="456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6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32975" y="6179066"/>
            <a:ext cx="261128" cy="257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r>
              <a:rPr lang="ru-RU" sz="2400" b="1" dirty="0">
                <a:solidFill>
                  <a:prstClr val="white"/>
                </a:solidFill>
              </a:rPr>
              <a:t>7</a:t>
            </a:r>
            <a:endParaRPr lang="ru-RU" sz="24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гк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">
  <a:themeElements>
    <a:clrScheme name="гк">
      <a:dk1>
        <a:sysClr val="windowText" lastClr="000000"/>
      </a:dk1>
      <a:lt1>
        <a:sysClr val="window" lastClr="FFFFFF"/>
      </a:lt1>
      <a:dk2>
        <a:srgbClr val="2C4155"/>
      </a:dk2>
      <a:lt2>
        <a:srgbClr val="B39170"/>
      </a:lt2>
      <a:accent1>
        <a:srgbClr val="B12726"/>
      </a:accent1>
      <a:accent2>
        <a:srgbClr val="D48887"/>
      </a:accent2>
      <a:accent3>
        <a:srgbClr val="D0E1EA"/>
      </a:accent3>
      <a:accent4>
        <a:srgbClr val="6EA9C0"/>
      </a:accent4>
      <a:accent5>
        <a:srgbClr val="2E8FAB"/>
      </a:accent5>
      <a:accent6>
        <a:srgbClr val="2B657E"/>
      </a:accent6>
      <a:hlink>
        <a:srgbClr val="0070C0"/>
      </a:hlink>
      <a:folHlink>
        <a:srgbClr val="58131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1283C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6032</TotalTime>
  <Words>671</Words>
  <Application>Microsoft Office PowerPoint</Application>
  <PresentationFormat>Экран (4:3)</PresentationFormat>
  <Paragraphs>98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1_Тема Office</vt:lpstr>
      <vt:lpstr>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Полиевктова Софья</dc:creator>
  <cp:lastModifiedBy>Сорокина Татьяна Анатольевна</cp:lastModifiedBy>
  <cp:revision>269</cp:revision>
  <cp:lastPrinted>2016-10-14T09:48:41Z</cp:lastPrinted>
  <dcterms:created xsi:type="dcterms:W3CDTF">2016-07-06T16:39:36Z</dcterms:created>
  <dcterms:modified xsi:type="dcterms:W3CDTF">2017-12-22T06:41:44Z</dcterms:modified>
</cp:coreProperties>
</file>